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6"/>
  </p:notesMasterIdLst>
  <p:sldIdLst>
    <p:sldId id="256" r:id="rId5"/>
    <p:sldId id="258" r:id="rId6"/>
    <p:sldId id="277" r:id="rId7"/>
    <p:sldId id="284" r:id="rId8"/>
    <p:sldId id="281" r:id="rId9"/>
    <p:sldId id="282" r:id="rId10"/>
    <p:sldId id="285" r:id="rId11"/>
    <p:sldId id="290" r:id="rId12"/>
    <p:sldId id="291" r:id="rId13"/>
    <p:sldId id="292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76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E2DEAB-AA83-3046-9438-7F0DBCCBE42D}" v="835" dt="2023-03-08T18:00:10.042"/>
    <p1510:client id="{C4A0BDF1-61EA-4EBF-9B34-6955EF17BC09}" v="4" vWet="8" dt="2023-03-08T17:00:25.170"/>
    <p1510:client id="{FE8B5FD5-24B0-174D-8774-BC0E97674A38}" v="1" dt="2023-03-08T18:02:00.6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pos="576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áš" userId="00aef2af-13aa-4841-bbb5-c1a2537cc9a4" providerId="ADAL" clId="{C4A0BDF1-61EA-4EBF-9B34-6955EF17BC09}"/>
    <pc:docChg chg="modSld">
      <pc:chgData name="Tomáš" userId="00aef2af-13aa-4841-bbb5-c1a2537cc9a4" providerId="ADAL" clId="{C4A0BDF1-61EA-4EBF-9B34-6955EF17BC09}" dt="2023-03-08T16:57:24.259" v="27" actId="14100"/>
      <pc:docMkLst>
        <pc:docMk/>
      </pc:docMkLst>
      <pc:sldChg chg="modSp mod">
        <pc:chgData name="Tomáš" userId="00aef2af-13aa-4841-bbb5-c1a2537cc9a4" providerId="ADAL" clId="{C4A0BDF1-61EA-4EBF-9B34-6955EF17BC09}" dt="2023-03-08T16:54:09.970" v="17" actId="20577"/>
        <pc:sldMkLst>
          <pc:docMk/>
          <pc:sldMk cId="1639799154" sldId="258"/>
        </pc:sldMkLst>
        <pc:spChg chg="mod">
          <ac:chgData name="Tomáš" userId="00aef2af-13aa-4841-bbb5-c1a2537cc9a4" providerId="ADAL" clId="{C4A0BDF1-61EA-4EBF-9B34-6955EF17BC09}" dt="2023-03-08T16:54:09.970" v="17" actId="20577"/>
          <ac:spMkLst>
            <pc:docMk/>
            <pc:sldMk cId="1639799154" sldId="258"/>
            <ac:spMk id="2" creationId="{8C543F67-9C70-4748-8C0C-3A7863422F99}"/>
          </ac:spMkLst>
        </pc:spChg>
      </pc:sldChg>
      <pc:sldChg chg="addSp modSp mod">
        <pc:chgData name="Tomáš" userId="00aef2af-13aa-4841-bbb5-c1a2537cc9a4" providerId="ADAL" clId="{C4A0BDF1-61EA-4EBF-9B34-6955EF17BC09}" dt="2023-03-08T16:57:24.259" v="27" actId="14100"/>
        <pc:sldMkLst>
          <pc:docMk/>
          <pc:sldMk cId="3769976611" sldId="284"/>
        </pc:sldMkLst>
        <pc:spChg chg="add mod">
          <ac:chgData name="Tomáš" userId="00aef2af-13aa-4841-bbb5-c1a2537cc9a4" providerId="ADAL" clId="{C4A0BDF1-61EA-4EBF-9B34-6955EF17BC09}" dt="2023-03-08T16:57:19.619" v="25" actId="14100"/>
          <ac:spMkLst>
            <pc:docMk/>
            <pc:sldMk cId="3769976611" sldId="284"/>
            <ac:spMk id="3" creationId="{08A7E3C4-29D2-7CE1-885E-5B0EF16D57D4}"/>
          </ac:spMkLst>
        </pc:spChg>
        <pc:picChg chg="mod">
          <ac:chgData name="Tomáš" userId="00aef2af-13aa-4841-bbb5-c1a2537cc9a4" providerId="ADAL" clId="{C4A0BDF1-61EA-4EBF-9B34-6955EF17BC09}" dt="2023-03-08T16:57:24.259" v="27" actId="14100"/>
          <ac:picMkLst>
            <pc:docMk/>
            <pc:sldMk cId="3769976611" sldId="284"/>
            <ac:picMk id="2" creationId="{3FBB3CBF-81B3-4C1D-959E-1DA493149FCF}"/>
          </ac:picMkLst>
        </pc:picChg>
      </pc:sldChg>
    </pc:docChg>
  </pc:docChgLst>
  <pc:docChgLst>
    <pc:chgData name="Tomáš Kavina, Vodafone" userId="00aef2af-13aa-4841-bbb5-c1a2537cc9a4" providerId="ADAL" clId="{C4A0BDF1-61EA-4EBF-9B34-6955EF17BC09}"/>
    <pc:docChg chg="undo custSel modSld modMainMaster">
      <pc:chgData name="Tomáš Kavina, Vodafone" userId="00aef2af-13aa-4841-bbb5-c1a2537cc9a4" providerId="ADAL" clId="{C4A0BDF1-61EA-4EBF-9B34-6955EF17BC09}" dt="2022-12-19T13:59:49.930" v="495"/>
      <pc:docMkLst>
        <pc:docMk/>
      </pc:docMkLst>
      <pc:sldChg chg="modSp mod">
        <pc:chgData name="Tomáš Kavina, Vodafone" userId="00aef2af-13aa-4841-bbb5-c1a2537cc9a4" providerId="ADAL" clId="{C4A0BDF1-61EA-4EBF-9B34-6955EF17BC09}" dt="2022-12-19T13:59:49.930" v="495"/>
        <pc:sldMkLst>
          <pc:docMk/>
          <pc:sldMk cId="3103683689" sldId="268"/>
        </pc:sldMkLst>
        <pc:spChg chg="mod">
          <ac:chgData name="Tomáš Kavina, Vodafone" userId="00aef2af-13aa-4841-bbb5-c1a2537cc9a4" providerId="ADAL" clId="{C4A0BDF1-61EA-4EBF-9B34-6955EF17BC09}" dt="2022-12-19T13:59:49.930" v="495"/>
          <ac:spMkLst>
            <pc:docMk/>
            <pc:sldMk cId="3103683689" sldId="268"/>
            <ac:spMk id="3" creationId="{BABC2CE0-8806-4B2A-A10A-32984D317434}"/>
          </ac:spMkLst>
        </pc:spChg>
        <pc:spChg chg="mod">
          <ac:chgData name="Tomáš Kavina, Vodafone" userId="00aef2af-13aa-4841-bbb5-c1a2537cc9a4" providerId="ADAL" clId="{C4A0BDF1-61EA-4EBF-9B34-6955EF17BC09}" dt="2022-12-19T13:59:05.558" v="375" actId="14100"/>
          <ac:spMkLst>
            <pc:docMk/>
            <pc:sldMk cId="3103683689" sldId="268"/>
            <ac:spMk id="26" creationId="{B4A6BAED-EBE6-4796-91D1-762EB5936B76}"/>
          </ac:spMkLst>
        </pc:spChg>
      </pc:sldChg>
      <pc:sldMasterChg chg="delSp modSp mod">
        <pc:chgData name="Tomáš Kavina, Vodafone" userId="00aef2af-13aa-4841-bbb5-c1a2537cc9a4" providerId="ADAL" clId="{C4A0BDF1-61EA-4EBF-9B34-6955EF17BC09}" dt="2022-12-19T13:34:55.390" v="42"/>
        <pc:sldMasterMkLst>
          <pc:docMk/>
          <pc:sldMasterMk cId="1788353970" sldId="2147483648"/>
        </pc:sldMasterMkLst>
        <pc:spChg chg="del mod ord modVis">
          <ac:chgData name="Tomáš Kavina, Vodafone" userId="00aef2af-13aa-4841-bbb5-c1a2537cc9a4" providerId="ADAL" clId="{C4A0BDF1-61EA-4EBF-9B34-6955EF17BC09}" dt="2022-12-19T13:34:55.390" v="42"/>
          <ac:spMkLst>
            <pc:docMk/>
            <pc:sldMasterMk cId="1788353970" sldId="2147483648"/>
            <ac:spMk id="8" creationId="{08B6F73D-C209-47B8-BB8E-4D6C14BE9F15}"/>
          </ac:spMkLst>
        </pc:spChg>
      </pc:sldMasterChg>
    </pc:docChg>
  </pc:docChgLst>
  <pc:docChgLst>
    <pc:chgData name="Tomáš Kavina, Vodafone" userId="00aef2af-13aa-4841-bbb5-c1a2537cc9a4" providerId="ADAL" clId="{FE8B5FD5-24B0-174D-8774-BC0E97674A38}"/>
    <pc:docChg chg="modSld">
      <pc:chgData name="Tomáš Kavina, Vodafone" userId="00aef2af-13aa-4841-bbb5-c1a2537cc9a4" providerId="ADAL" clId="{FE8B5FD5-24B0-174D-8774-BC0E97674A38}" dt="2023-03-08T18:02:00.646" v="0" actId="1076"/>
      <pc:docMkLst>
        <pc:docMk/>
      </pc:docMkLst>
      <pc:sldChg chg="modSp">
        <pc:chgData name="Tomáš Kavina, Vodafone" userId="00aef2af-13aa-4841-bbb5-c1a2537cc9a4" providerId="ADAL" clId="{FE8B5FD5-24B0-174D-8774-BC0E97674A38}" dt="2023-03-08T18:02:00.646" v="0" actId="1076"/>
        <pc:sldMkLst>
          <pc:docMk/>
          <pc:sldMk cId="206891354" sldId="277"/>
        </pc:sldMkLst>
        <pc:picChg chg="mod">
          <ac:chgData name="Tomáš Kavina, Vodafone" userId="00aef2af-13aa-4841-bbb5-c1a2537cc9a4" providerId="ADAL" clId="{FE8B5FD5-24B0-174D-8774-BC0E97674A38}" dt="2023-03-08T18:02:00.646" v="0" actId="1076"/>
          <ac:picMkLst>
            <pc:docMk/>
            <pc:sldMk cId="206891354" sldId="277"/>
            <ac:picMk id="9" creationId="{36BCFE45-1FE0-45DA-BE11-F5D9F2D64FDC}"/>
          </ac:picMkLst>
        </pc:picChg>
      </pc:sldChg>
    </pc:docChg>
  </pc:docChgLst>
  <pc:docChgLst>
    <pc:chgData name="Tomáš Kavina, Vodafone" userId="00aef2af-13aa-4841-bbb5-c1a2537cc9a4" providerId="ADAL" clId="{00E2DEAB-AA83-3046-9438-7F0DBCCBE42D}"/>
    <pc:docChg chg="undo custSel delSld modSld">
      <pc:chgData name="Tomáš Kavina, Vodafone" userId="00aef2af-13aa-4841-bbb5-c1a2537cc9a4" providerId="ADAL" clId="{00E2DEAB-AA83-3046-9438-7F0DBCCBE42D}" dt="2023-03-08T18:00:10.043" v="834" actId="207"/>
      <pc:docMkLst>
        <pc:docMk/>
      </pc:docMkLst>
      <pc:sldChg chg="modSp">
        <pc:chgData name="Tomáš Kavina, Vodafone" userId="00aef2af-13aa-4841-bbb5-c1a2537cc9a4" providerId="ADAL" clId="{00E2DEAB-AA83-3046-9438-7F0DBCCBE42D}" dt="2023-03-08T17:47:37.719" v="699" actId="20577"/>
        <pc:sldMkLst>
          <pc:docMk/>
          <pc:sldMk cId="1639799154" sldId="258"/>
        </pc:sldMkLst>
        <pc:spChg chg="mod">
          <ac:chgData name="Tomáš Kavina, Vodafone" userId="00aef2af-13aa-4841-bbb5-c1a2537cc9a4" providerId="ADAL" clId="{00E2DEAB-AA83-3046-9438-7F0DBCCBE42D}" dt="2023-03-08T17:47:37.719" v="699" actId="20577"/>
          <ac:spMkLst>
            <pc:docMk/>
            <pc:sldMk cId="1639799154" sldId="258"/>
            <ac:spMk id="2" creationId="{8C543F67-9C70-4748-8C0C-3A7863422F99}"/>
          </ac:spMkLst>
        </pc:spChg>
        <pc:spChg chg="mod">
          <ac:chgData name="Tomáš Kavina, Vodafone" userId="00aef2af-13aa-4841-bbb5-c1a2537cc9a4" providerId="ADAL" clId="{00E2DEAB-AA83-3046-9438-7F0DBCCBE42D}" dt="2023-03-08T17:15:22.222" v="269" actId="1076"/>
          <ac:spMkLst>
            <pc:docMk/>
            <pc:sldMk cId="1639799154" sldId="258"/>
            <ac:spMk id="3" creationId="{95B371F2-DBA5-415A-82C8-651F587B857A}"/>
          </ac:spMkLst>
        </pc:spChg>
        <pc:picChg chg="mod">
          <ac:chgData name="Tomáš Kavina, Vodafone" userId="00aef2af-13aa-4841-bbb5-c1a2537cc9a4" providerId="ADAL" clId="{00E2DEAB-AA83-3046-9438-7F0DBCCBE42D}" dt="2023-03-08T17:00:15.144" v="1" actId="14100"/>
          <ac:picMkLst>
            <pc:docMk/>
            <pc:sldMk cId="1639799154" sldId="258"/>
            <ac:picMk id="6" creationId="{60E2ED43-72AE-4B30-8CFC-A82B1ABBF5FD}"/>
          </ac:picMkLst>
        </pc:picChg>
      </pc:sldChg>
      <pc:sldChg chg="addSp delSp modSp mod setBg">
        <pc:chgData name="Tomáš Kavina, Vodafone" userId="00aef2af-13aa-4841-bbb5-c1a2537cc9a4" providerId="ADAL" clId="{00E2DEAB-AA83-3046-9438-7F0DBCCBE42D}" dt="2023-03-08T18:00:10.043" v="834" actId="207"/>
        <pc:sldMkLst>
          <pc:docMk/>
          <pc:sldMk cId="3103683689" sldId="268"/>
        </pc:sldMkLst>
        <pc:spChg chg="mod">
          <ac:chgData name="Tomáš Kavina, Vodafone" userId="00aef2af-13aa-4841-bbb5-c1a2537cc9a4" providerId="ADAL" clId="{00E2DEAB-AA83-3046-9438-7F0DBCCBE42D}" dt="2023-03-08T17:59:45.020" v="828" actId="1076"/>
          <ac:spMkLst>
            <pc:docMk/>
            <pc:sldMk cId="3103683689" sldId="268"/>
            <ac:spMk id="3" creationId="{BABC2CE0-8806-4B2A-A10A-32984D317434}"/>
          </ac:spMkLst>
        </pc:spChg>
        <pc:spChg chg="add mod">
          <ac:chgData name="Tomáš Kavina, Vodafone" userId="00aef2af-13aa-4841-bbb5-c1a2537cc9a4" providerId="ADAL" clId="{00E2DEAB-AA83-3046-9438-7F0DBCCBE42D}" dt="2023-03-08T17:59:47.646" v="829" actId="1076"/>
          <ac:spMkLst>
            <pc:docMk/>
            <pc:sldMk cId="3103683689" sldId="268"/>
            <ac:spMk id="7" creationId="{C20EE4A7-BADE-E711-B7ED-8C3C0710B89B}"/>
          </ac:spMkLst>
        </pc:spChg>
        <pc:spChg chg="del">
          <ac:chgData name="Tomáš Kavina, Vodafone" userId="00aef2af-13aa-4841-bbb5-c1a2537cc9a4" providerId="ADAL" clId="{00E2DEAB-AA83-3046-9438-7F0DBCCBE42D}" dt="2023-03-08T17:33:59.763" v="586" actId="478"/>
          <ac:spMkLst>
            <pc:docMk/>
            <pc:sldMk cId="3103683689" sldId="268"/>
            <ac:spMk id="26" creationId="{B4A6BAED-EBE6-4796-91D1-762EB5936B76}"/>
          </ac:spMkLst>
        </pc:spChg>
        <pc:picChg chg="add mod">
          <ac:chgData name="Tomáš Kavina, Vodafone" userId="00aef2af-13aa-4841-bbb5-c1a2537cc9a4" providerId="ADAL" clId="{00E2DEAB-AA83-3046-9438-7F0DBCCBE42D}" dt="2023-03-08T18:00:10.043" v="834" actId="207"/>
          <ac:picMkLst>
            <pc:docMk/>
            <pc:sldMk cId="3103683689" sldId="268"/>
            <ac:picMk id="8" creationId="{DDF7C16C-CAD8-2B27-3A91-B4A0947D8FA9}"/>
          </ac:picMkLst>
        </pc:picChg>
        <pc:picChg chg="mod">
          <ac:chgData name="Tomáš Kavina, Vodafone" userId="00aef2af-13aa-4841-bbb5-c1a2537cc9a4" providerId="ADAL" clId="{00E2DEAB-AA83-3046-9438-7F0DBCCBE42D}" dt="2023-03-08T17:59:18.591" v="825" actId="1076"/>
          <ac:picMkLst>
            <pc:docMk/>
            <pc:sldMk cId="3103683689" sldId="268"/>
            <ac:picMk id="14" creationId="{51C7B78B-F743-4CBD-8A4C-876D00856307}"/>
          </ac:picMkLst>
        </pc:picChg>
      </pc:sldChg>
      <pc:sldChg chg="addSp modSp">
        <pc:chgData name="Tomáš Kavina, Vodafone" userId="00aef2af-13aa-4841-bbb5-c1a2537cc9a4" providerId="ADAL" clId="{00E2DEAB-AA83-3046-9438-7F0DBCCBE42D}" dt="2023-03-08T17:48:09.345" v="701" actId="1076"/>
        <pc:sldMkLst>
          <pc:docMk/>
          <pc:sldMk cId="206891354" sldId="277"/>
        </pc:sldMkLst>
        <pc:spChg chg="add mod">
          <ac:chgData name="Tomáš Kavina, Vodafone" userId="00aef2af-13aa-4841-bbb5-c1a2537cc9a4" providerId="ADAL" clId="{00E2DEAB-AA83-3046-9438-7F0DBCCBE42D}" dt="2023-03-08T17:14:19.501" v="267" actId="20577"/>
          <ac:spMkLst>
            <pc:docMk/>
            <pc:sldMk cId="206891354" sldId="277"/>
            <ac:spMk id="2" creationId="{F69DD2A1-1A89-EF8B-259E-FF517EB69750}"/>
          </ac:spMkLst>
        </pc:spChg>
        <pc:picChg chg="mod">
          <ac:chgData name="Tomáš Kavina, Vodafone" userId="00aef2af-13aa-4841-bbb5-c1a2537cc9a4" providerId="ADAL" clId="{00E2DEAB-AA83-3046-9438-7F0DBCCBE42D}" dt="2023-03-08T17:48:09.345" v="701" actId="1076"/>
          <ac:picMkLst>
            <pc:docMk/>
            <pc:sldMk cId="206891354" sldId="277"/>
            <ac:picMk id="9" creationId="{36BCFE45-1FE0-45DA-BE11-F5D9F2D64FDC}"/>
          </ac:picMkLst>
        </pc:picChg>
      </pc:sldChg>
      <pc:sldChg chg="del">
        <pc:chgData name="Tomáš Kavina, Vodafone" userId="00aef2af-13aa-4841-bbb5-c1a2537cc9a4" providerId="ADAL" clId="{00E2DEAB-AA83-3046-9438-7F0DBCCBE42D}" dt="2023-03-08T17:22:01.464" v="331" actId="2696"/>
        <pc:sldMkLst>
          <pc:docMk/>
          <pc:sldMk cId="2093277297" sldId="280"/>
        </pc:sldMkLst>
      </pc:sldChg>
      <pc:sldChg chg="addSp delSp modSp">
        <pc:chgData name="Tomáš Kavina, Vodafone" userId="00aef2af-13aa-4841-bbb5-c1a2537cc9a4" providerId="ADAL" clId="{00E2DEAB-AA83-3046-9438-7F0DBCCBE42D}" dt="2023-03-08T17:51:46.995" v="742" actId="1076"/>
        <pc:sldMkLst>
          <pc:docMk/>
          <pc:sldMk cId="437101979" sldId="281"/>
        </pc:sldMkLst>
        <pc:spChg chg="mod">
          <ac:chgData name="Tomáš Kavina, Vodafone" userId="00aef2af-13aa-4841-bbb5-c1a2537cc9a4" providerId="ADAL" clId="{00E2DEAB-AA83-3046-9438-7F0DBCCBE42D}" dt="2023-03-08T17:51:46.995" v="742" actId="1076"/>
          <ac:spMkLst>
            <pc:docMk/>
            <pc:sldMk cId="437101979" sldId="281"/>
            <ac:spMk id="2" creationId="{A57B51FF-7DAE-4C68-ADBA-1189FB83562D}"/>
          </ac:spMkLst>
        </pc:spChg>
        <pc:spChg chg="mod">
          <ac:chgData name="Tomáš Kavina, Vodafone" userId="00aef2af-13aa-4841-bbb5-c1a2537cc9a4" providerId="ADAL" clId="{00E2DEAB-AA83-3046-9438-7F0DBCCBE42D}" dt="2023-03-08T17:27:50.274" v="485" actId="14100"/>
          <ac:spMkLst>
            <pc:docMk/>
            <pc:sldMk cId="437101979" sldId="281"/>
            <ac:spMk id="3" creationId="{1FB80B3C-7636-4FC3-9B74-39D007FB879D}"/>
          </ac:spMkLst>
        </pc:spChg>
        <pc:spChg chg="mod">
          <ac:chgData name="Tomáš Kavina, Vodafone" userId="00aef2af-13aa-4841-bbb5-c1a2537cc9a4" providerId="ADAL" clId="{00E2DEAB-AA83-3046-9438-7F0DBCCBE42D}" dt="2023-03-08T17:51:40.205" v="741" actId="1076"/>
          <ac:spMkLst>
            <pc:docMk/>
            <pc:sldMk cId="437101979" sldId="281"/>
            <ac:spMk id="4" creationId="{3EB4E7A8-0C4E-49C7-91EC-E04BBBFAE6B9}"/>
          </ac:spMkLst>
        </pc:spChg>
        <pc:spChg chg="mod">
          <ac:chgData name="Tomáš Kavina, Vodafone" userId="00aef2af-13aa-4841-bbb5-c1a2537cc9a4" providerId="ADAL" clId="{00E2DEAB-AA83-3046-9438-7F0DBCCBE42D}" dt="2023-03-08T17:51:02.365" v="736" actId="20577"/>
          <ac:spMkLst>
            <pc:docMk/>
            <pc:sldMk cId="437101979" sldId="281"/>
            <ac:spMk id="5" creationId="{8AFA64DD-EBEC-417F-9E36-0855871058A7}"/>
          </ac:spMkLst>
        </pc:spChg>
        <pc:spChg chg="mod">
          <ac:chgData name="Tomáš Kavina, Vodafone" userId="00aef2af-13aa-4841-bbb5-c1a2537cc9a4" providerId="ADAL" clId="{00E2DEAB-AA83-3046-9438-7F0DBCCBE42D}" dt="2023-03-08T17:50:52.995" v="734" actId="20577"/>
          <ac:spMkLst>
            <pc:docMk/>
            <pc:sldMk cId="437101979" sldId="281"/>
            <ac:spMk id="6" creationId="{7D682E29-9213-4EDF-A6E9-8EC1323930EC}"/>
          </ac:spMkLst>
        </pc:spChg>
        <pc:spChg chg="mod">
          <ac:chgData name="Tomáš Kavina, Vodafone" userId="00aef2af-13aa-4841-bbb5-c1a2537cc9a4" providerId="ADAL" clId="{00E2DEAB-AA83-3046-9438-7F0DBCCBE42D}" dt="2023-03-08T17:50:36.235" v="719" actId="20577"/>
          <ac:spMkLst>
            <pc:docMk/>
            <pc:sldMk cId="437101979" sldId="281"/>
            <ac:spMk id="7" creationId="{71FC2A86-CD2D-42E1-BC6D-687403998EF6}"/>
          </ac:spMkLst>
        </pc:spChg>
        <pc:spChg chg="add mod">
          <ac:chgData name="Tomáš Kavina, Vodafone" userId="00aef2af-13aa-4841-bbb5-c1a2537cc9a4" providerId="ADAL" clId="{00E2DEAB-AA83-3046-9438-7F0DBCCBE42D}" dt="2023-03-08T17:22:24.932" v="333" actId="1076"/>
          <ac:spMkLst>
            <pc:docMk/>
            <pc:sldMk cId="437101979" sldId="281"/>
            <ac:spMk id="8" creationId="{D45F197A-84CF-C1E1-C6F0-B339E01C8741}"/>
          </ac:spMkLst>
        </pc:spChg>
        <pc:spChg chg="add del">
          <ac:chgData name="Tomáš Kavina, Vodafone" userId="00aef2af-13aa-4841-bbb5-c1a2537cc9a4" providerId="ADAL" clId="{00E2DEAB-AA83-3046-9438-7F0DBCCBE42D}" dt="2023-03-08T17:50:43.345" v="720" actId="478"/>
          <ac:spMkLst>
            <pc:docMk/>
            <pc:sldMk cId="437101979" sldId="281"/>
            <ac:spMk id="9" creationId="{589DEAC9-A58C-FD0A-9EFC-FDFFB2286BDE}"/>
          </ac:spMkLst>
        </pc:spChg>
        <pc:spChg chg="add mod">
          <ac:chgData name="Tomáš Kavina, Vodafone" userId="00aef2af-13aa-4841-bbb5-c1a2537cc9a4" providerId="ADAL" clId="{00E2DEAB-AA83-3046-9438-7F0DBCCBE42D}" dt="2023-03-08T17:51:28.863" v="740" actId="14100"/>
          <ac:spMkLst>
            <pc:docMk/>
            <pc:sldMk cId="437101979" sldId="281"/>
            <ac:spMk id="10" creationId="{E444C559-7551-781F-5E08-60757FC103C7}"/>
          </ac:spMkLst>
        </pc:spChg>
      </pc:sldChg>
      <pc:sldChg chg="addSp modSp">
        <pc:chgData name="Tomáš Kavina, Vodafone" userId="00aef2af-13aa-4841-bbb5-c1a2537cc9a4" providerId="ADAL" clId="{00E2DEAB-AA83-3046-9438-7F0DBCCBE42D}" dt="2023-03-08T17:49:17.634" v="710" actId="1076"/>
        <pc:sldMkLst>
          <pc:docMk/>
          <pc:sldMk cId="3769976611" sldId="284"/>
        </pc:sldMkLst>
        <pc:spChg chg="mod">
          <ac:chgData name="Tomáš Kavina, Vodafone" userId="00aef2af-13aa-4841-bbb5-c1a2537cc9a4" providerId="ADAL" clId="{00E2DEAB-AA83-3046-9438-7F0DBCCBE42D}" dt="2023-03-08T17:48:49.140" v="709" actId="1076"/>
          <ac:spMkLst>
            <pc:docMk/>
            <pc:sldMk cId="3769976611" sldId="284"/>
            <ac:spMk id="3" creationId="{08A7E3C4-29D2-7CE1-885E-5B0EF16D57D4}"/>
          </ac:spMkLst>
        </pc:spChg>
        <pc:spChg chg="add mod">
          <ac:chgData name="Tomáš Kavina, Vodafone" userId="00aef2af-13aa-4841-bbb5-c1a2537cc9a4" providerId="ADAL" clId="{00E2DEAB-AA83-3046-9438-7F0DBCCBE42D}" dt="2023-03-08T17:49:17.634" v="710" actId="1076"/>
          <ac:spMkLst>
            <pc:docMk/>
            <pc:sldMk cId="3769976611" sldId="284"/>
            <ac:spMk id="4" creationId="{07C4A843-5635-35B7-5950-A0E92CC2FA28}"/>
          </ac:spMkLst>
        </pc:spChg>
        <pc:picChg chg="mod">
          <ac:chgData name="Tomáš Kavina, Vodafone" userId="00aef2af-13aa-4841-bbb5-c1a2537cc9a4" providerId="ADAL" clId="{00E2DEAB-AA83-3046-9438-7F0DBCCBE42D}" dt="2023-03-08T17:48:18.342" v="703" actId="14100"/>
          <ac:picMkLst>
            <pc:docMk/>
            <pc:sldMk cId="3769976611" sldId="284"/>
            <ac:picMk id="2" creationId="{3FBB3CBF-81B3-4C1D-959E-1DA493149FCF}"/>
          </ac:picMkLst>
        </pc:picChg>
      </pc:sldChg>
      <pc:sldChg chg="addSp delSp modSp">
        <pc:chgData name="Tomáš Kavina, Vodafone" userId="00aef2af-13aa-4841-bbb5-c1a2537cc9a4" providerId="ADAL" clId="{00E2DEAB-AA83-3046-9438-7F0DBCCBE42D}" dt="2023-03-08T17:52:40.358" v="747" actId="1076"/>
        <pc:sldMkLst>
          <pc:docMk/>
          <pc:sldMk cId="486708795" sldId="285"/>
        </pc:sldMkLst>
        <pc:spChg chg="add del">
          <ac:chgData name="Tomáš Kavina, Vodafone" userId="00aef2af-13aa-4841-bbb5-c1a2537cc9a4" providerId="ADAL" clId="{00E2DEAB-AA83-3046-9438-7F0DBCCBE42D}" dt="2023-03-08T17:29:42.460" v="495" actId="139"/>
          <ac:spMkLst>
            <pc:docMk/>
            <pc:sldMk cId="486708795" sldId="285"/>
            <ac:spMk id="2" creationId="{5BB4DB6C-F1BE-27D8-1D20-E114501413A7}"/>
          </ac:spMkLst>
        </pc:spChg>
        <pc:spChg chg="mod">
          <ac:chgData name="Tomáš Kavina, Vodafone" userId="00aef2af-13aa-4841-bbb5-c1a2537cc9a4" providerId="ADAL" clId="{00E2DEAB-AA83-3046-9438-7F0DBCCBE42D}" dt="2023-03-08T17:52:35.803" v="746" actId="1076"/>
          <ac:spMkLst>
            <pc:docMk/>
            <pc:sldMk cId="486708795" sldId="285"/>
            <ac:spMk id="3" creationId="{2C5A27ED-BB18-407C-8D54-8CBC2B5A21A2}"/>
          </ac:spMkLst>
        </pc:spChg>
        <pc:spChg chg="mod">
          <ac:chgData name="Tomáš Kavina, Vodafone" userId="00aef2af-13aa-4841-bbb5-c1a2537cc9a4" providerId="ADAL" clId="{00E2DEAB-AA83-3046-9438-7F0DBCCBE42D}" dt="2023-03-08T17:52:40.358" v="747" actId="1076"/>
          <ac:spMkLst>
            <pc:docMk/>
            <pc:sldMk cId="486708795" sldId="285"/>
            <ac:spMk id="5" creationId="{573D905A-59B2-4792-B3D9-B9CCECFD5DE3}"/>
          </ac:spMkLst>
        </pc:spChg>
        <pc:picChg chg="mod">
          <ac:chgData name="Tomáš Kavina, Vodafone" userId="00aef2af-13aa-4841-bbb5-c1a2537cc9a4" providerId="ADAL" clId="{00E2DEAB-AA83-3046-9438-7F0DBCCBE42D}" dt="2023-03-08T17:52:28.128" v="745" actId="1076"/>
          <ac:picMkLst>
            <pc:docMk/>
            <pc:sldMk cId="486708795" sldId="285"/>
            <ac:picMk id="6" creationId="{41DD2F28-C768-474A-961B-7D251FFF71B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7FD71-DE7D-47EA-BD5F-935596C85A9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89DD0-1E8D-4B61-ADE9-B87318B81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34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89DD0-1E8D-4B61-ADE9-B87318B81B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230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4DF764D-A077-4BED-ABF1-8DF341BC85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724" y="411480"/>
            <a:ext cx="11274552" cy="603504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8724" y="3236493"/>
            <a:ext cx="5149596" cy="1448385"/>
          </a:xfrm>
          <a:solidFill>
            <a:schemeClr val="bg1">
              <a:alpha val="80000"/>
            </a:schemeClr>
          </a:solidFill>
        </p:spPr>
        <p:txBody>
          <a:bodyPr lIns="502920" bIns="137160" anchor="b">
            <a:normAutofit/>
          </a:bodyPr>
          <a:lstStyle>
            <a:lvl1pPr algn="l"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724" y="4684879"/>
            <a:ext cx="5149596" cy="524794"/>
          </a:xfrm>
          <a:solidFill>
            <a:schemeClr val="bg1">
              <a:alpha val="80000"/>
            </a:schemeClr>
          </a:solidFill>
        </p:spPr>
        <p:txBody>
          <a:bodyPr lIns="502920">
            <a:normAutofit/>
          </a:bodyPr>
          <a:lstStyle>
            <a:lvl1pPr marL="0" indent="0" algn="l">
              <a:buNone/>
              <a:defRPr sz="1400" spc="3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11430000" cy="4351338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AF765-81DF-4CD4-A737-DDE62C84D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C67C45-8307-4F47-91BB-229B740A8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8F83D-D593-4D91-ADFA-C49B83786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2776643-6C33-46CD-A918-AB0CEA571F00}"/>
              </a:ext>
            </a:extLst>
          </p:cNvPr>
          <p:cNvSpPr/>
          <p:nvPr userDrawn="1"/>
        </p:nvSpPr>
        <p:spPr>
          <a:xfrm>
            <a:off x="6086475" y="1682496"/>
            <a:ext cx="5638800" cy="45720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6E62D2-A055-4712-92CC-4B02419D51FB}"/>
              </a:ext>
            </a:extLst>
          </p:cNvPr>
          <p:cNvSpPr/>
          <p:nvPr userDrawn="1"/>
        </p:nvSpPr>
        <p:spPr>
          <a:xfrm>
            <a:off x="457200" y="1681163"/>
            <a:ext cx="5638800" cy="4572000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89640" y="1844259"/>
            <a:ext cx="3657600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89640" y="2668171"/>
            <a:ext cx="3657600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780133" y="1808163"/>
            <a:ext cx="4703841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80134" y="2632075"/>
            <a:ext cx="3657600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940682-7091-4427-B158-074D4A471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15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4C89FBE-3029-4F92-8308-F830BB1420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58712" y="1681163"/>
            <a:ext cx="3749040" cy="4572000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E0A4C88-FF32-4096-9EA9-EC22D3682F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11097" y="1682496"/>
            <a:ext cx="3749040" cy="45720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37559B-132E-4A6E-ADBE-41DB38EC8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3176" y="1681163"/>
            <a:ext cx="3749040" cy="4572000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966913"/>
            <a:ext cx="2971800" cy="823912"/>
          </a:xfrm>
        </p:spPr>
        <p:txBody>
          <a:bodyPr anchor="b" anchorCtr="0">
            <a:no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90825"/>
            <a:ext cx="2971800" cy="3248025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400"/>
            </a:lvl1pPr>
            <a:lvl2pPr>
              <a:lnSpc>
                <a:spcPts val="2000"/>
              </a:lnSpc>
              <a:defRPr sz="1400"/>
            </a:lvl2pPr>
            <a:lvl3pPr>
              <a:lnSpc>
                <a:spcPts val="2000"/>
              </a:lnSpc>
              <a:defRPr sz="1400"/>
            </a:lvl3pPr>
            <a:lvl4pPr>
              <a:lnSpc>
                <a:spcPts val="2000"/>
              </a:lnSpc>
              <a:defRPr sz="1400"/>
            </a:lvl4pPr>
            <a:lvl5pPr>
              <a:lnSpc>
                <a:spcPts val="20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10188" y="1966913"/>
            <a:ext cx="2971800" cy="823912"/>
          </a:xfrm>
        </p:spPr>
        <p:txBody>
          <a:bodyPr anchor="b" anchorCtr="0">
            <a:no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10188" y="2790825"/>
            <a:ext cx="2971800" cy="3246120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400"/>
            </a:lvl1pPr>
            <a:lvl2pPr>
              <a:lnSpc>
                <a:spcPts val="2000"/>
              </a:lnSpc>
              <a:defRPr sz="1400"/>
            </a:lvl2pPr>
            <a:lvl3pPr>
              <a:lnSpc>
                <a:spcPts val="2000"/>
              </a:lnSpc>
              <a:defRPr sz="1400"/>
            </a:lvl3pPr>
            <a:lvl4pPr>
              <a:lnSpc>
                <a:spcPts val="2000"/>
              </a:lnSpc>
              <a:defRPr sz="1400"/>
            </a:lvl4pPr>
            <a:lvl5pPr>
              <a:lnSpc>
                <a:spcPts val="20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FF7BCB16-19B7-48F6-94CD-563F439887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30134" y="1976438"/>
            <a:ext cx="2971800" cy="823912"/>
          </a:xfrm>
        </p:spPr>
        <p:txBody>
          <a:bodyPr anchor="b" anchorCtr="0">
            <a:no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8FBB2F8D-6092-468C-BA48-836286C6B7E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430134" y="2800350"/>
            <a:ext cx="2971800" cy="3246120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400"/>
            </a:lvl1pPr>
            <a:lvl2pPr>
              <a:lnSpc>
                <a:spcPts val="2000"/>
              </a:lnSpc>
              <a:defRPr sz="1400"/>
            </a:lvl2pPr>
            <a:lvl3pPr>
              <a:lnSpc>
                <a:spcPts val="2000"/>
              </a:lnSpc>
              <a:defRPr sz="1400"/>
            </a:lvl3pPr>
            <a:lvl4pPr>
              <a:lnSpc>
                <a:spcPts val="2000"/>
              </a:lnSpc>
              <a:defRPr sz="1400"/>
            </a:lvl4pPr>
            <a:lvl5pPr>
              <a:lnSpc>
                <a:spcPts val="20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940682-7091-4427-B158-074D4A471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63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E5633F8-C03D-4CEE-BEDD-1B6648554C0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22628" y="685800"/>
            <a:ext cx="3200400" cy="54864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A4DC27-A467-4265-AAB1-754D3F86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6096000" cy="68580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850230"/>
            <a:ext cx="5009147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C9CC7B6-D9ED-464B-8206-98055EB53F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490788"/>
            <a:ext cx="4572000" cy="353695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1400" spc="30" baseline="0"/>
            </a:lvl1pPr>
            <a:lvl2pPr marL="457200" indent="0">
              <a:lnSpc>
                <a:spcPts val="2400"/>
              </a:lnSpc>
              <a:buNone/>
              <a:defRPr sz="1400" spc="30" baseline="0"/>
            </a:lvl2pPr>
            <a:lvl3pPr marL="914400" indent="0">
              <a:lnSpc>
                <a:spcPts val="2400"/>
              </a:lnSpc>
              <a:buNone/>
              <a:defRPr sz="1400" spc="30" baseline="0"/>
            </a:lvl3pPr>
            <a:lvl4pPr marL="1371600" indent="0">
              <a:lnSpc>
                <a:spcPts val="2400"/>
              </a:lnSpc>
              <a:buNone/>
              <a:defRPr sz="1400" spc="30" baseline="0"/>
            </a:lvl4pPr>
            <a:lvl5pPr marL="1828800" indent="0">
              <a:lnSpc>
                <a:spcPts val="2400"/>
              </a:lnSpc>
              <a:buNone/>
              <a:defRPr sz="1400" spc="3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743C040-0A81-4A38-879D-07BBD184231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81800" y="2492375"/>
            <a:ext cx="2286000" cy="25146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CBDD4A8-3B48-439C-B601-8D04B8714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47565" flipH="1">
            <a:off x="761136" y="5210984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6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4DF764D-A077-4BED-ABF1-8DF341BC85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724" y="411480"/>
            <a:ext cx="11274552" cy="5870448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1" y="3490624"/>
            <a:ext cx="4571999" cy="1235382"/>
          </a:xfrm>
          <a:solidFill>
            <a:schemeClr val="bg1">
              <a:alpha val="80000"/>
            </a:schemeClr>
          </a:solidFill>
        </p:spPr>
        <p:txBody>
          <a:bodyPr lIns="457200" bIns="137160" anchor="b">
            <a:normAutofit/>
          </a:bodyPr>
          <a:lstStyle>
            <a:lvl1pPr algn="l">
              <a:defRPr sz="36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199" y="4726007"/>
            <a:ext cx="4571999" cy="1314432"/>
          </a:xfrm>
          <a:solidFill>
            <a:schemeClr val="bg1">
              <a:alpha val="80000"/>
            </a:schemeClr>
          </a:solidFill>
        </p:spPr>
        <p:txBody>
          <a:bodyPr lIns="502920" rIns="2103120">
            <a:normAutofit/>
          </a:bodyPr>
          <a:lstStyle>
            <a:lvl1pPr marL="0" indent="0" algn="l">
              <a:buNone/>
              <a:defRPr sz="1400" spc="40" baseline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FB6E25-C828-48BC-8628-82D1E81A507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10386C-9F0A-4DAC-822E-DEC8EA1DDEA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3A59EB-A4AA-43EC-A853-BDDFB7AB3D8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77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56C8C1-E81C-436D-A310-A71CAAE33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86500" y="946404"/>
            <a:ext cx="5486400" cy="496519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103120"/>
            <a:ext cx="3848101" cy="1325563"/>
          </a:xfrm>
        </p:spPr>
        <p:txBody>
          <a:bodyPr anchor="b" anchorCtr="0">
            <a:normAutofit/>
          </a:bodyPr>
          <a:lstStyle>
            <a:lvl1pPr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28B1CE2-91FA-4E2B-8543-3B0F79B4801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97421" y="1600200"/>
            <a:ext cx="2743199" cy="365760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F7B6DF9-E76A-44ED-B84C-1391CD5D559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12614" y="1893262"/>
            <a:ext cx="2743200" cy="3071477"/>
          </a:xfrm>
        </p:spPr>
        <p:txBody>
          <a:bodyPr anchor="ctr" anchorCtr="0"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ECB9306-A7FD-4B22-8E8A-E0B8D7862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47565" flipH="1">
            <a:off x="624728" y="3747150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385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2583" y="2102720"/>
            <a:ext cx="5422217" cy="1325563"/>
          </a:xfrm>
        </p:spPr>
        <p:txBody>
          <a:bodyPr anchor="b" anchorCtr="0">
            <a:normAutofit/>
          </a:bodyPr>
          <a:lstStyle>
            <a:lvl1pPr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28B1CE2-91FA-4E2B-8543-3B0F79B4801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200" y="1143000"/>
            <a:ext cx="5486400" cy="457200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C2C3F7-8611-4C35-8251-0FD61D72D6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9360" y="3500407"/>
            <a:ext cx="4572000" cy="1888373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 typeface="Arial" panose="020B0604020202020204" pitchFamily="34" charset="0"/>
              <a:buNone/>
              <a:defRPr sz="1400" spc="3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lnSpc>
                <a:spcPts val="2400"/>
              </a:lnSpc>
              <a:buFont typeface="Arial" panose="020B0604020202020204" pitchFamily="34" charset="0"/>
              <a:buNone/>
              <a:defRPr sz="1400" spc="30" baseline="0">
                <a:solidFill>
                  <a:schemeClr val="bg2">
                    <a:lumMod val="50000"/>
                  </a:schemeClr>
                </a:solidFill>
              </a:defRPr>
            </a:lvl2pPr>
            <a:lvl3pPr marL="914400" indent="0">
              <a:lnSpc>
                <a:spcPts val="2400"/>
              </a:lnSpc>
              <a:buFont typeface="Arial" panose="020B0604020202020204" pitchFamily="34" charset="0"/>
              <a:buNone/>
              <a:defRPr sz="1400" spc="30" baseline="0">
                <a:solidFill>
                  <a:schemeClr val="bg2">
                    <a:lumMod val="50000"/>
                  </a:schemeClr>
                </a:solidFill>
              </a:defRPr>
            </a:lvl3pPr>
            <a:lvl4pPr marL="1371600" indent="0">
              <a:lnSpc>
                <a:spcPts val="2400"/>
              </a:lnSpc>
              <a:buFont typeface="Arial" panose="020B0604020202020204" pitchFamily="34" charset="0"/>
              <a:buNone/>
              <a:defRPr sz="1400" spc="30" baseline="0">
                <a:solidFill>
                  <a:schemeClr val="bg2">
                    <a:lumMod val="50000"/>
                  </a:schemeClr>
                </a:solidFill>
              </a:defRPr>
            </a:lvl4pPr>
            <a:lvl5pPr marL="1828800" indent="0">
              <a:lnSpc>
                <a:spcPts val="2400"/>
              </a:lnSpc>
              <a:buFont typeface="Arial" panose="020B0604020202020204" pitchFamily="34" charset="0"/>
              <a:buNone/>
              <a:defRPr sz="1400" spc="30" baseline="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654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4DF764D-A077-4BED-ABF1-8DF341BC85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24" y="-2"/>
            <a:ext cx="12188952" cy="457200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4667250"/>
            <a:ext cx="9144000" cy="1212182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71507"/>
            <a:ext cx="9144000" cy="524794"/>
          </a:xfrm>
        </p:spPr>
        <p:txBody>
          <a:bodyPr>
            <a:normAutofit/>
          </a:bodyPr>
          <a:lstStyle>
            <a:lvl1pPr marL="0" indent="0" algn="ctr">
              <a:buNone/>
              <a:defRPr sz="1400" spc="3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49363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842BA18D-167B-42CD-8DD5-844A20873A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</p:spPr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519A9BF1-35FD-4BDE-9C59-E08CB7A70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02A2A47-BED9-43DF-8914-AD1EB274F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207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DFBA353-19B1-4A04-A7EE-345F93C189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2491" y="946404"/>
            <a:ext cx="5486400" cy="4965192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C4857A-B6DC-4F0A-AD6B-243F6C0855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3109" y="2386584"/>
            <a:ext cx="4315968" cy="2084832"/>
          </a:xfrm>
        </p:spPr>
        <p:txBody>
          <a:bodyPr anchor="t">
            <a:normAutofit/>
          </a:bodyPr>
          <a:lstStyle>
            <a:lvl1pPr>
              <a:defRPr sz="3400" spc="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D8717D35-8E1B-4C94-BA72-91D4DCA6576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471416"/>
            <a:ext cx="3584448" cy="637674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spc="1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Font typeface="Arial" panose="020B0604020202020204" pitchFamily="34" charset="0"/>
              <a:buNone/>
              <a:defRPr sz="2000">
                <a:latin typeface="+mj-lt"/>
              </a:defRPr>
            </a:lvl2pPr>
            <a:lvl3pPr marL="914400" indent="0">
              <a:lnSpc>
                <a:spcPct val="100000"/>
              </a:lnSpc>
              <a:buFont typeface="Arial" panose="020B0604020202020204" pitchFamily="34" charset="0"/>
              <a:buNone/>
              <a:defRPr sz="2000">
                <a:latin typeface="+mj-lt"/>
              </a:defRPr>
            </a:lvl3pPr>
            <a:lvl4pPr marL="1371600" indent="0">
              <a:lnSpc>
                <a:spcPct val="100000"/>
              </a:lnSpc>
              <a:buFont typeface="Arial" panose="020B0604020202020204" pitchFamily="34" charset="0"/>
              <a:buNone/>
              <a:defRPr sz="2000">
                <a:latin typeface="+mj-lt"/>
              </a:defRPr>
            </a:lvl4pPr>
            <a:lvl5pPr marL="1828800" indent="0">
              <a:lnSpc>
                <a:spcPct val="100000"/>
              </a:lnSpc>
              <a:buFont typeface="Arial" panose="020B0604020202020204" pitchFamily="34" charset="0"/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F15B60AE-D6AB-472C-8342-2A3EB53493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093208" y="1600200"/>
            <a:ext cx="2286000" cy="365760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BB5B262-532A-4EE4-98E7-0EB6A8C56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47565" flipH="1">
            <a:off x="1727251" y="1145928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11277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B0F91E1-53D9-4A2A-923E-0CB7755188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" y="1806318"/>
            <a:ext cx="2286000" cy="32004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2F6A179B-CBDB-414D-B2F8-E1FEE9B831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29000" y="1806318"/>
            <a:ext cx="2286000" cy="32004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F7A822EC-853A-46EC-8775-F8B48F2A81E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77000" y="1806318"/>
            <a:ext cx="2286000" cy="32004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AA0D329B-CAB8-4E3A-BA03-C17A79790B6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52808" y="1806318"/>
            <a:ext cx="2286000" cy="32004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5F9E280-35B2-41C7-8D2D-C1FF69DE2C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9376" y="5202936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872F581-8AEF-4CFC-B0F3-79A2530C931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376" y="5568696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FA5D559-B67C-4F57-BC90-E982E66ADA5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51175" y="5202936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F932B527-4126-40FF-8117-412DC7BD81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51174" y="5568696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D84B520F-D618-4828-AA40-CCCA0AF8966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99176" y="5202936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39A9C8DE-6F8B-405D-A604-845E81998F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99175" y="5568696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B0C4D8C-1454-41F3-934E-A2BA603449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374985" y="5202936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45707A1B-C9F6-4ABB-A6CE-D2901CE9479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74984" y="5568696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444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B0F91E1-53D9-4A2A-923E-0CB7755188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7256" y="1722086"/>
            <a:ext cx="2286000" cy="13716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2F6A179B-CBDB-414D-B2F8-E1FEE9B831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29000" y="1722086"/>
            <a:ext cx="2286000" cy="13716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F7A822EC-853A-46EC-8775-F8B48F2A81E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77000" y="1722086"/>
            <a:ext cx="2286000" cy="13716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AA0D329B-CAB8-4E3A-BA03-C17A79790B6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40776" y="1722086"/>
            <a:ext cx="2286000" cy="13716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5F9E280-35B2-41C7-8D2D-C1FF69DE2C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9977" y="3213251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872F581-8AEF-4CFC-B0F3-79A2530C931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976" y="3518946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spc="2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FA5D559-B67C-4F57-BC90-E982E66ADA5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31719" y="3213251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F932B527-4126-40FF-8117-412DC7BD81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1718" y="3518946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spc="2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D84B520F-D618-4828-AA40-CCCA0AF8966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79720" y="3213251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39A9C8DE-6F8B-405D-A604-845E81998F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79719" y="3518946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spc="2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B0C4D8C-1454-41F3-934E-A2BA603449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343497" y="3213251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45707A1B-C9F6-4ABB-A6CE-D2901CE9479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43496" y="3518946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spc="2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6" name="Picture Placeholder 6">
            <a:extLst>
              <a:ext uri="{FF2B5EF4-FFF2-40B4-BE49-F238E27FC236}">
                <a16:creationId xmlns:a16="http://schemas.microsoft.com/office/drawing/2014/main" id="{3896D737-6139-4405-A7F2-E08C421815D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97304" y="4076273"/>
            <a:ext cx="2286000" cy="13716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7" name="Picture Placeholder 6">
            <a:extLst>
              <a:ext uri="{FF2B5EF4-FFF2-40B4-BE49-F238E27FC236}">
                <a16:creationId xmlns:a16="http://schemas.microsoft.com/office/drawing/2014/main" id="{721A36A5-FCF3-4EE8-B5F2-41805C3F6A6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449048" y="4076273"/>
            <a:ext cx="2286000" cy="13716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8" name="Picture Placeholder 6">
            <a:extLst>
              <a:ext uri="{FF2B5EF4-FFF2-40B4-BE49-F238E27FC236}">
                <a16:creationId xmlns:a16="http://schemas.microsoft.com/office/drawing/2014/main" id="{1630D673-CB21-40A3-A7BE-C996B20D681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497048" y="4076273"/>
            <a:ext cx="2286000" cy="13716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9" name="Picture Placeholder 6">
            <a:extLst>
              <a:ext uri="{FF2B5EF4-FFF2-40B4-BE49-F238E27FC236}">
                <a16:creationId xmlns:a16="http://schemas.microsoft.com/office/drawing/2014/main" id="{0C83EF20-1DF8-43B4-B982-A382FF884E2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460824" y="4076273"/>
            <a:ext cx="2286000" cy="13716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0" name="Text Placeholder 12">
            <a:extLst>
              <a:ext uri="{FF2B5EF4-FFF2-40B4-BE49-F238E27FC236}">
                <a16:creationId xmlns:a16="http://schemas.microsoft.com/office/drawing/2014/main" id="{1FD09C98-5809-41AD-B215-493A3D741A2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00025" y="5567438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51" name="Text Placeholder 14">
            <a:extLst>
              <a:ext uri="{FF2B5EF4-FFF2-40B4-BE49-F238E27FC236}">
                <a16:creationId xmlns:a16="http://schemas.microsoft.com/office/drawing/2014/main" id="{9E3214F0-FC83-402F-BAC5-ED482753277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00024" y="5873133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spc="2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2" name="Text Placeholder 12">
            <a:extLst>
              <a:ext uri="{FF2B5EF4-FFF2-40B4-BE49-F238E27FC236}">
                <a16:creationId xmlns:a16="http://schemas.microsoft.com/office/drawing/2014/main" id="{39B0FB7F-A1FC-40D1-ACFC-C3C966F9BCA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351767" y="5567438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53" name="Text Placeholder 14">
            <a:extLst>
              <a:ext uri="{FF2B5EF4-FFF2-40B4-BE49-F238E27FC236}">
                <a16:creationId xmlns:a16="http://schemas.microsoft.com/office/drawing/2014/main" id="{15EB3CBA-DD9B-449B-9B72-19178017713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351766" y="5873133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spc="2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4" name="Text Placeholder 12">
            <a:extLst>
              <a:ext uri="{FF2B5EF4-FFF2-40B4-BE49-F238E27FC236}">
                <a16:creationId xmlns:a16="http://schemas.microsoft.com/office/drawing/2014/main" id="{BA47B66D-8891-4AE7-98BE-3CFE9CDB571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99768" y="5567438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55" name="Text Placeholder 14">
            <a:extLst>
              <a:ext uri="{FF2B5EF4-FFF2-40B4-BE49-F238E27FC236}">
                <a16:creationId xmlns:a16="http://schemas.microsoft.com/office/drawing/2014/main" id="{929AE99A-6054-4B2F-B99D-FE4F682613D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99767" y="5873133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spc="2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6" name="Text Placeholder 12">
            <a:extLst>
              <a:ext uri="{FF2B5EF4-FFF2-40B4-BE49-F238E27FC236}">
                <a16:creationId xmlns:a16="http://schemas.microsoft.com/office/drawing/2014/main" id="{D1F32591-7BBD-4006-AEA0-29F43CDADCE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363545" y="5567438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57" name="Text Placeholder 14">
            <a:extLst>
              <a:ext uri="{FF2B5EF4-FFF2-40B4-BE49-F238E27FC236}">
                <a16:creationId xmlns:a16="http://schemas.microsoft.com/office/drawing/2014/main" id="{7BC780CD-8E77-4D0E-A436-DCB2AA0C15C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363544" y="5873133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spc="2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25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spc="3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8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962B82C-34E9-4F3B-9B0F-A3207161C41E}"/>
              </a:ext>
            </a:extLst>
          </p:cNvPr>
          <p:cNvSpPr/>
          <p:nvPr userDrawn="1"/>
        </p:nvSpPr>
        <p:spPr>
          <a:xfrm>
            <a:off x="10820400" y="813816"/>
            <a:ext cx="1371600" cy="4572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11277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1277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5" r:id="rId3"/>
    <p:sldLayoutId id="2147483670" r:id="rId4"/>
    <p:sldLayoutId id="2147483672" r:id="rId5"/>
    <p:sldLayoutId id="2147483654" r:id="rId6"/>
    <p:sldLayoutId id="2147483658" r:id="rId7"/>
    <p:sldLayoutId id="2147483660" r:id="rId8"/>
    <p:sldLayoutId id="2147483671" r:id="rId9"/>
    <p:sldLayoutId id="2147483650" r:id="rId10"/>
    <p:sldLayoutId id="2147483667" r:id="rId11"/>
    <p:sldLayoutId id="2147483668" r:id="rId12"/>
    <p:sldLayoutId id="2147483662" r:id="rId13"/>
    <p:sldLayoutId id="2147483669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30" baseline="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88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392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Kro&#269;ilov&#225;Ga@ms27.plze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hyperlink" Target="mailto:KrocilovaGa@ms27.plzen-edu.cz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rWhZUnjZYI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close up of frosty pine leaves&#10;">
            <a:extLst>
              <a:ext uri="{FF2B5EF4-FFF2-40B4-BE49-F238E27FC236}">
                <a16:creationId xmlns:a16="http://schemas.microsoft.com/office/drawing/2014/main" id="{E700099C-08E5-415B-A866-CD9A073DCD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724" y="411480"/>
            <a:ext cx="11274552" cy="603504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724" y="3236493"/>
            <a:ext cx="5149596" cy="1448385"/>
          </a:xfrm>
        </p:spPr>
        <p:txBody>
          <a:bodyPr>
            <a:normAutofit/>
          </a:bodyPr>
          <a:lstStyle/>
          <a:p>
            <a:r>
              <a:rPr lang="cs-CZ"/>
              <a:t>Distanční výuka MŠ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68D447-28D3-4F5F-B2DC-FD67E9015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724" y="4684879"/>
            <a:ext cx="5149596" cy="524794"/>
          </a:xfrm>
        </p:spPr>
        <p:txBody>
          <a:bodyPr>
            <a:normAutofit/>
          </a:bodyPr>
          <a:lstStyle/>
          <a:p>
            <a:r>
              <a:rPr lang="cs-CZ"/>
              <a:t>Gabriela Kročilová</a:t>
            </a:r>
            <a:r>
              <a:rPr lang="en-US"/>
              <a:t>​​</a:t>
            </a:r>
          </a:p>
        </p:txBody>
      </p:sp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5A27ED-BB18-407C-8D54-8CBC2B5A21A2}"/>
              </a:ext>
            </a:extLst>
          </p:cNvPr>
          <p:cNvSpPr txBox="1"/>
          <p:nvPr/>
        </p:nvSpPr>
        <p:spPr>
          <a:xfrm>
            <a:off x="4071937" y="240030"/>
            <a:ext cx="4048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>
                <a:solidFill>
                  <a:srgbClr val="FF0000"/>
                </a:solidFill>
              </a:rPr>
              <a:t>Spojování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3D905A-59B2-4792-B3D9-B9CCECFD5DE3}"/>
              </a:ext>
            </a:extLst>
          </p:cNvPr>
          <p:cNvSpPr txBox="1"/>
          <p:nvPr/>
        </p:nvSpPr>
        <p:spPr>
          <a:xfrm>
            <a:off x="408399" y="1117042"/>
            <a:ext cx="2192758" cy="1264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Pečeš s maminkou také vánoční cukroví. Spoj čarou stejné druhy cukroví.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CD1D31-A1FB-4E5F-9034-3749BBD8E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8390" y="1191801"/>
            <a:ext cx="4001672" cy="551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404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top view of snow covered pine trees&#10;">
            <a:extLst>
              <a:ext uri="{FF2B5EF4-FFF2-40B4-BE49-F238E27FC236}">
                <a16:creationId xmlns:a16="http://schemas.microsoft.com/office/drawing/2014/main" id="{51C7B78B-F743-4CBD-8A4C-876D0085630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" b="35"/>
          <a:stretch/>
        </p:blipFill>
        <p:spPr>
          <a:xfrm>
            <a:off x="460248" y="473661"/>
            <a:ext cx="11274552" cy="5870448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C2CE0-8806-4B2A-A10A-32984D3174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1394" y="5329834"/>
            <a:ext cx="5185473" cy="772045"/>
          </a:xfrm>
        </p:spPr>
        <p:txBody>
          <a:bodyPr>
            <a:normAutofit/>
          </a:bodyPr>
          <a:lstStyle/>
          <a:p>
            <a:r>
              <a:rPr lang="cs-CZ" err="1"/>
              <a:t>Garbriela</a:t>
            </a:r>
            <a:r>
              <a:rPr lang="cs-CZ"/>
              <a:t> </a:t>
            </a:r>
            <a:r>
              <a:rPr lang="cs-CZ" err="1"/>
              <a:t>Kročilová</a:t>
            </a:r>
            <a:endParaRPr lang="cs-CZ"/>
          </a:p>
          <a:p>
            <a:r>
              <a:rPr lang="cs-CZ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KročilováGa</a:t>
            </a:r>
            <a:r>
              <a:rPr lang="cs-CZ" err="1">
                <a:hlinkClick r:id="rId3"/>
              </a:rPr>
              <a:t>@ms27.plze</a:t>
            </a:r>
            <a:r>
              <a:rPr lang="cs-CZ" err="1">
                <a:hlinkClick r:id="rId4"/>
              </a:rPr>
              <a:t>n</a:t>
            </a:r>
            <a:r>
              <a:rPr lang="cs-CZ">
                <a:hlinkClick r:id="rId4"/>
              </a:rPr>
              <a:t>-edu.cz</a:t>
            </a:r>
            <a:r>
              <a:rPr lang="cs-CZ"/>
              <a:t>                                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F26CC2-F73D-41DF-A99E-E86D860BD516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57200" y="6356350"/>
            <a:ext cx="2743200" cy="365125"/>
          </a:xfrm>
        </p:spPr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C54AFD-12FC-4AE5-AA18-D006F459D1E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FE58EF-CE6D-472E-8AF9-E91E9F7AD3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C20EE4A7-BADE-E711-B7ED-8C3C0710B8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379" y="3815684"/>
            <a:ext cx="5170488" cy="1208986"/>
          </a:xfrm>
        </p:spPr>
        <p:txBody>
          <a:bodyPr>
            <a:normAutofit fontScale="90000"/>
          </a:bodyPr>
          <a:lstStyle/>
          <a:p>
            <a:r>
              <a:rPr lang="cs-CZ"/>
              <a:t>Povedlo se? Děkuji, že jsi to se mnou zkusil/a.</a:t>
            </a:r>
          </a:p>
        </p:txBody>
      </p:sp>
      <p:pic>
        <p:nvPicPr>
          <p:cNvPr id="8" name="Grafický objekt 8" descr="Tleskající ruce se souvislou výplní">
            <a:extLst>
              <a:ext uri="{FF2B5EF4-FFF2-40B4-BE49-F238E27FC236}">
                <a16:creationId xmlns:a16="http://schemas.microsoft.com/office/drawing/2014/main" id="{DDF7C16C-CAD8-2B27-3A91-B4A0947D8F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96000" y="3530986"/>
            <a:ext cx="1514669" cy="151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83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43F67-9C70-4748-8C0C-3A7863422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2583" y="841567"/>
            <a:ext cx="5422217" cy="1548708"/>
          </a:xfrm>
        </p:spPr>
        <p:txBody>
          <a:bodyPr>
            <a:normAutofit/>
          </a:bodyPr>
          <a:lstStyle/>
          <a:p>
            <a:r>
              <a:rPr lang="cs-CZ" sz="3100"/>
              <a:t>Téma: </a:t>
            </a:r>
            <a:br>
              <a:rPr lang="cs-CZ" sz="3100"/>
            </a:br>
            <a:r>
              <a:rPr lang="cs-CZ" sz="3100" b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KOUZELNÁ DOBA VÁNOČNÍ</a:t>
            </a:r>
            <a:br>
              <a:rPr lang="cs-CZ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/>
          </a:p>
        </p:txBody>
      </p:sp>
      <p:pic>
        <p:nvPicPr>
          <p:cNvPr id="6" name="Picture Placeholder 5" descr="A snowy landscape with trees and a fence&#10;">
            <a:extLst>
              <a:ext uri="{FF2B5EF4-FFF2-40B4-BE49-F238E27FC236}">
                <a16:creationId xmlns:a16="http://schemas.microsoft.com/office/drawing/2014/main" id="{60E2ED43-72AE-4B30-8CFC-A82B1ABBF5F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841566"/>
            <a:ext cx="5486400" cy="4873434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371F2-DBA5-415A-82C8-651F587B85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13775" y="2874059"/>
            <a:ext cx="4393649" cy="2357156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algn="just"/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Chceš se dozvědět jak to bylo, ještě než se Ježíšek narodil? Advent je období 4 týdnů před vánočními svátky. My toto období známe jako čas příprav na Vánoce. Vše poklidíme, zajdeme si na vánoční trhy, napečeme cukroví a každou adventní neděli zapálíme jednu svíčku na adventním věnci.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453EA-8B6C-49E3-9028-BE35379E0E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</p:spPr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C394A-C440-414E-942C-A00E8C0F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5442E0-152B-4ACA-99D7-D70468E59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B1630D-CC24-443B-B8F7-86EFA657E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76740" y="1933074"/>
            <a:ext cx="1371600" cy="4572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799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6BCFE45-1FE0-45DA-BE11-F5D9F2D64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4865" y="0"/>
            <a:ext cx="5322269" cy="6822015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69DD2A1-1A89-EF8B-259E-FF517EB69750}"/>
              </a:ext>
            </a:extLst>
          </p:cNvPr>
          <p:cNvSpPr txBox="1"/>
          <p:nvPr/>
        </p:nvSpPr>
        <p:spPr>
          <a:xfrm>
            <a:off x="574711" y="629029"/>
            <a:ext cx="26212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/>
              <a:t>Zkus si s maminkou, tatínkem, nebo s prarodiči přečíst tento namalovaný příběh a doplň podle namalovaných obrázků slova do vět.</a:t>
            </a:r>
          </a:p>
        </p:txBody>
      </p:sp>
    </p:spTree>
    <p:extLst>
      <p:ext uri="{BB962C8B-B14F-4D97-AF65-F5344CB8AC3E}">
        <p14:creationId xmlns:p14="http://schemas.microsoft.com/office/powerpoint/2010/main" val="206891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BB3CBF-81B3-4C1D-959E-1DA493149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7581" y="-1"/>
            <a:ext cx="4536838" cy="63306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A7E3C4-29D2-7CE1-885E-5B0EF16D57D4}"/>
              </a:ext>
            </a:extLst>
          </p:cNvPr>
          <p:cNvSpPr txBox="1"/>
          <p:nvPr/>
        </p:nvSpPr>
        <p:spPr>
          <a:xfrm>
            <a:off x="2837970" y="6295995"/>
            <a:ext cx="6319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>
                <a:hlinkClick r:id="rId3"/>
              </a:rPr>
              <a:t>(1) Rolničky - České Vánoční koledy - Písničky pro děti - YouTube</a:t>
            </a:r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7C4A843-5635-35B7-5950-A0E92CC2FA28}"/>
              </a:ext>
            </a:extLst>
          </p:cNvPr>
          <p:cNvSpPr txBox="1"/>
          <p:nvPr/>
        </p:nvSpPr>
        <p:spPr>
          <a:xfrm>
            <a:off x="136617" y="3803005"/>
            <a:ext cx="25000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/>
              <a:t>Také se nám čas Vánoc připomíná krásnými písničkami, kterým se říká koledy. Možná už některé s rodiči zpíváte. U nás doma máme tuhle nejraději. Zkuste si jí zazpívat. Melodii i slova můžete najít i na </a:t>
            </a:r>
            <a:r>
              <a:rPr lang="cs-CZ" dirty="0" err="1"/>
              <a:t>YouTube</a:t>
            </a:r>
            <a:r>
              <a:rPr lang="cs-CZ" dirty="0"/>
              <a:t> na odkazu.</a:t>
            </a:r>
          </a:p>
        </p:txBody>
      </p:sp>
    </p:spTree>
    <p:extLst>
      <p:ext uri="{BB962C8B-B14F-4D97-AF65-F5344CB8AC3E}">
        <p14:creationId xmlns:p14="http://schemas.microsoft.com/office/powerpoint/2010/main" val="3769976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7B51FF-7DAE-4C68-ADBA-1189FB83562D}"/>
              </a:ext>
            </a:extLst>
          </p:cNvPr>
          <p:cNvSpPr txBox="1"/>
          <p:nvPr/>
        </p:nvSpPr>
        <p:spPr>
          <a:xfrm>
            <a:off x="4071937" y="216159"/>
            <a:ext cx="4048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>
                <a:solidFill>
                  <a:srgbClr val="FF0000"/>
                </a:solidFill>
              </a:rPr>
              <a:t>Básničky a hádanky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B80B3C-7636-4FC3-9B74-39D007FB879D}"/>
              </a:ext>
            </a:extLst>
          </p:cNvPr>
          <p:cNvSpPr txBox="1"/>
          <p:nvPr/>
        </p:nvSpPr>
        <p:spPr>
          <a:xfrm>
            <a:off x="392429" y="897791"/>
            <a:ext cx="3106653" cy="2823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Andělíček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Už se těším, andílku,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vánoční nadílku.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Chci být hodný moc a moc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vydržím to do Vánoc.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potom zas malinko,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budu zlobit, maminko.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B4E7A8-0C4E-49C7-91EC-E04BBBFAE6B9}"/>
              </a:ext>
            </a:extLst>
          </p:cNvPr>
          <p:cNvSpPr txBox="1"/>
          <p:nvPr/>
        </p:nvSpPr>
        <p:spPr>
          <a:xfrm>
            <a:off x="2928618" y="3721001"/>
            <a:ext cx="2697480" cy="2538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Vánoční stromeček</a:t>
            </a:r>
            <a:endParaRPr lang="cs-CZ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Zavoněl v pokoji,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Maminka červené, jablíčko rozkrojí.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Našla tam hvězdičku, </a:t>
            </a:r>
          </a:p>
          <a:p>
            <a:pPr algn="just"/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která se schovává v červeném jablíčku.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FA64DD-EBEC-417F-9E36-0855871058A7}"/>
              </a:ext>
            </a:extLst>
          </p:cNvPr>
          <p:cNvSpPr txBox="1"/>
          <p:nvPr/>
        </p:nvSpPr>
        <p:spPr>
          <a:xfrm>
            <a:off x="7368219" y="4351550"/>
            <a:ext cx="2697480" cy="1868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Bývá hezky zabalený,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 stromečkem umístěný.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Když celý rok nezlobíš,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rozbalit ho večer smíš. (dárek)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682E29-9213-4EDF-A6E9-8EC1323930EC}"/>
              </a:ext>
            </a:extLst>
          </p:cNvPr>
          <p:cNvSpPr txBox="1"/>
          <p:nvPr/>
        </p:nvSpPr>
        <p:spPr>
          <a:xfrm>
            <a:off x="5556597" y="2025353"/>
            <a:ext cx="2697480" cy="1469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hlavě má hvězdičku,                                                       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svítí si na cestičku,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podívejte děti, kdopak to sem letí?            (anděl)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FC2A86-CD2D-42E1-BC6D-687403998EF6}"/>
              </a:ext>
            </a:extLst>
          </p:cNvPr>
          <p:cNvSpPr txBox="1"/>
          <p:nvPr/>
        </p:nvSpPr>
        <p:spPr>
          <a:xfrm>
            <a:off x="9315761" y="2014497"/>
            <a:ext cx="2697480" cy="1971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lese roste každý den,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prosinci je přemístěn.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Vánoce když zase máme,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Domů si ho všichni dáme.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Kdo to je?     (stromeček)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45F197A-84CF-C1E1-C6F0-B339E01C8741}"/>
              </a:ext>
            </a:extLst>
          </p:cNvPr>
          <p:cNvSpPr txBox="1"/>
          <p:nvPr/>
        </p:nvSpPr>
        <p:spPr>
          <a:xfrm>
            <a:off x="4969944" y="1481186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444C559-7551-781F-5E08-60757FC103C7}"/>
              </a:ext>
            </a:extLst>
          </p:cNvPr>
          <p:cNvSpPr txBox="1"/>
          <p:nvPr/>
        </p:nvSpPr>
        <p:spPr>
          <a:xfrm>
            <a:off x="3283200" y="863500"/>
            <a:ext cx="6032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dirty="0"/>
              <a:t>Zkus se naučit básničku a zkus najít odpověď na hádanku.</a:t>
            </a:r>
          </a:p>
        </p:txBody>
      </p:sp>
    </p:spTree>
    <p:extLst>
      <p:ext uri="{BB962C8B-B14F-4D97-AF65-F5344CB8AC3E}">
        <p14:creationId xmlns:p14="http://schemas.microsoft.com/office/powerpoint/2010/main" val="437101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1A60C0D-3023-4FEF-8A3D-87935FB6A197}"/>
              </a:ext>
            </a:extLst>
          </p:cNvPr>
          <p:cNvSpPr txBox="1"/>
          <p:nvPr/>
        </p:nvSpPr>
        <p:spPr>
          <a:xfrm>
            <a:off x="418768" y="1061022"/>
            <a:ext cx="3718225" cy="5134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Podívej na obrázek. Je na obrázku všechno správně nebo je tam něco špatně/nějaký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nesmysl?</a:t>
            </a: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Řekni.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Pokud dítě nedokáže říct, co je na obrázku špatně, můžeme mu  pomoci.</a:t>
            </a: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Např. Může létat ryba? Může být sněhulák na rozkvetlé louce? Můžou být třešně na jehličnatém stromu.		</a:t>
            </a:r>
            <a:b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Apod.</a:t>
            </a: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Kolik nesmyslů jsi našel/a?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D2FE6C-CAFD-44BB-BF68-C33F4B131DC9}"/>
              </a:ext>
            </a:extLst>
          </p:cNvPr>
          <p:cNvSpPr txBox="1"/>
          <p:nvPr/>
        </p:nvSpPr>
        <p:spPr>
          <a:xfrm>
            <a:off x="4071937" y="240030"/>
            <a:ext cx="4048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>
                <a:solidFill>
                  <a:srgbClr val="FF0000"/>
                </a:solidFill>
              </a:rPr>
              <a:t>Nesmysly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EB8E2E-839D-4AC7-B48E-7D027ACD6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1385" y="1061021"/>
            <a:ext cx="7032797" cy="542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37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5A27ED-BB18-407C-8D54-8CBC2B5A21A2}"/>
              </a:ext>
            </a:extLst>
          </p:cNvPr>
          <p:cNvSpPr txBox="1"/>
          <p:nvPr/>
        </p:nvSpPr>
        <p:spPr>
          <a:xfrm>
            <a:off x="4071937" y="360991"/>
            <a:ext cx="4048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>
                <a:solidFill>
                  <a:srgbClr val="FF0000"/>
                </a:solidFill>
              </a:rPr>
              <a:t>Domaluj obrázek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3D905A-59B2-4792-B3D9-B9CCECFD5DE3}"/>
              </a:ext>
            </a:extLst>
          </p:cNvPr>
          <p:cNvSpPr txBox="1"/>
          <p:nvPr/>
        </p:nvSpPr>
        <p:spPr>
          <a:xfrm>
            <a:off x="701336" y="1161358"/>
            <a:ext cx="1953086" cy="2145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Máme tady různé zimní obrázky. Namaluj jim tu druhou část, co chybí. Zkus i stejnou barevnou pastelkou.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DD2F28-C768-474A-961B-7D251FFF7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6619" y="1161358"/>
            <a:ext cx="6198762" cy="533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708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5A27ED-BB18-407C-8D54-8CBC2B5A21A2}"/>
              </a:ext>
            </a:extLst>
          </p:cNvPr>
          <p:cNvSpPr txBox="1"/>
          <p:nvPr/>
        </p:nvSpPr>
        <p:spPr>
          <a:xfrm>
            <a:off x="4071937" y="240030"/>
            <a:ext cx="4048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>
                <a:solidFill>
                  <a:srgbClr val="FF0000"/>
                </a:solidFill>
              </a:rPr>
              <a:t>Stíny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3D905A-59B2-4792-B3D9-B9CCECFD5DE3}"/>
              </a:ext>
            </a:extLst>
          </p:cNvPr>
          <p:cNvSpPr txBox="1"/>
          <p:nvPr/>
        </p:nvSpPr>
        <p:spPr>
          <a:xfrm>
            <a:off x="408398" y="1117042"/>
            <a:ext cx="2663576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Spoj obrázek s odpovídajícím stínem.</a:t>
            </a: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233D15-230C-4821-A37F-8E12AE520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091" y="1117042"/>
            <a:ext cx="4048125" cy="544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773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5A27ED-BB18-407C-8D54-8CBC2B5A21A2}"/>
              </a:ext>
            </a:extLst>
          </p:cNvPr>
          <p:cNvSpPr txBox="1"/>
          <p:nvPr/>
        </p:nvSpPr>
        <p:spPr>
          <a:xfrm>
            <a:off x="4071937" y="240030"/>
            <a:ext cx="4048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>
                <a:solidFill>
                  <a:srgbClr val="FF0000"/>
                </a:solidFill>
              </a:rPr>
              <a:t>Sudoku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3D905A-59B2-4792-B3D9-B9CCECFD5DE3}"/>
              </a:ext>
            </a:extLst>
          </p:cNvPr>
          <p:cNvSpPr txBox="1"/>
          <p:nvPr/>
        </p:nvSpPr>
        <p:spPr>
          <a:xfrm>
            <a:off x="408398" y="1117042"/>
            <a:ext cx="2663576" cy="1561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Dokresli obrázky sudoku tak, aby se žádný obrázek neopakoval ani v řádku, ani ve sloupci, ani v silně ohraničeném čtverci.</a:t>
            </a: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0DACAE-F922-400A-9DBE-78A737621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45" y="1117042"/>
            <a:ext cx="4728908" cy="531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778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7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4EEF2"/>
      </a:accent1>
      <a:accent2>
        <a:srgbClr val="9CD3D9"/>
      </a:accent2>
      <a:accent3>
        <a:srgbClr val="387373"/>
      </a:accent3>
      <a:accent4>
        <a:srgbClr val="022E40"/>
      </a:accent4>
      <a:accent5>
        <a:srgbClr val="F2E4C9"/>
      </a:accent5>
      <a:accent6>
        <a:srgbClr val="FFFFF5"/>
      </a:accent6>
      <a:hlink>
        <a:srgbClr val="0563C1"/>
      </a:hlink>
      <a:folHlink>
        <a:srgbClr val="954F72"/>
      </a:folHlink>
    </a:clrScheme>
    <a:fontScheme name="Custom 114">
      <a:majorFont>
        <a:latin typeface="Bodoni MT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owscape_tm44613219_Win32_JB_SL_v3" id="{1C87AC08-773C-4510-A4A8-B1D3594C4029}" vid="{72F6DBE6-EDB8-4427-B790-8ECF5ED625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91B5A3C-8B2E-4B35-A109-4713D9D35673}">
  <ds:schemaRefs>
    <ds:schemaRef ds:uri="16c05727-aa75-4e4a-9b5f-8a80a1165891"/>
    <ds:schemaRef ds:uri="230e9df3-be65-4c73-a93b-d1236ebd677e"/>
    <ds:schemaRef ds:uri="71af3243-3dd4-4a8d-8c0d-dd76da1f02a5"/>
    <ds:schemaRef ds:uri="http://schemas.microsoft.com/office/2006/metadata/contentType"/>
    <ds:schemaRef ds:uri="http://schemas.microsoft.com/office/2006/metadata/properties/metaAttributes"/>
    <ds:schemaRef ds:uri="http://schemas.microsoft.com/sharepoint/v3"/>
    <ds:schemaRef ds:uri="http://www.w3.org/2000/xmlns/"/>
    <ds:schemaRef ds:uri="http://www.w3.org/2001/XMLSchema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0576AF5-45CB-4D7F-8506-5C2B8F7E0CB6}">
  <ds:schemaRefs>
    <ds:schemaRef ds:uri="230e9df3-be65-4c73-a93b-d1236ebd677e"/>
    <ds:schemaRef ds:uri="http://schemas.microsoft.com/sharepoint/v3"/>
    <ds:schemaRef ds:uri="http://www.w3.org/XML/1998/namespace"/>
    <ds:schemaRef ds:uri="http://purl.org/dc/terms/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71af3243-3dd4-4a8d-8c0d-dd76da1f02a5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D473F6E9-2FA5-4F36-A42B-ED7213C4AAB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Snowscape presentation</Template>
  <TotalTime>10</TotalTime>
  <Words>471</Words>
  <Application>Microsoft Office PowerPoint</Application>
  <PresentationFormat>Širokoúhlá obrazovka</PresentationFormat>
  <Paragraphs>57</Paragraphs>
  <Slides>11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7" baseType="lpstr">
      <vt:lpstr>Arial</vt:lpstr>
      <vt:lpstr>Bodoni MT</vt:lpstr>
      <vt:lpstr>Calibri</vt:lpstr>
      <vt:lpstr>Source Sans Pro Light</vt:lpstr>
      <vt:lpstr>Times New Roman</vt:lpstr>
      <vt:lpstr>Office Theme</vt:lpstr>
      <vt:lpstr>Distanční výuka MŠ</vt:lpstr>
      <vt:lpstr>Téma:  KOUZELNÁ DOBA VÁNOČNÍ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Povedlo se? Děkuji, že jsi to se mnou zkusil/a.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Distanční výuka MŠ</dc:title>
  <dc:creator>Tomáš Kavina, Vodafone</dc:creator>
  <cp:lastModifiedBy>Kročilová Gabriela</cp:lastModifiedBy>
  <cp:revision>5</cp:revision>
  <dcterms:created xsi:type="dcterms:W3CDTF">2022-12-19T12:53:37Z</dcterms:created>
  <dcterms:modified xsi:type="dcterms:W3CDTF">2023-06-30T11:07:57Z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SIP_Label_0359f705-2ba0-454b-9cfc-6ce5bcaac040_Enabled">
    <vt:lpwstr>true</vt:lpwstr>
  </property>
  <property fmtid="{D5CDD505-2E9C-101B-9397-08002B2CF9AE}" pid="4" name="MSIP_Label_0359f705-2ba0-454b-9cfc-6ce5bcaac040_SetDate">
    <vt:lpwstr>2022-12-19T13:33:47Z</vt:lpwstr>
  </property>
  <property fmtid="{D5CDD505-2E9C-101B-9397-08002B2CF9AE}" pid="5" name="MSIP_Label_0359f705-2ba0-454b-9cfc-6ce5bcaac040_Method">
    <vt:lpwstr>Standard</vt:lpwstr>
  </property>
  <property fmtid="{D5CDD505-2E9C-101B-9397-08002B2CF9AE}" pid="6" name="MSIP_Label_0359f705-2ba0-454b-9cfc-6ce5bcaac040_Name">
    <vt:lpwstr>0359f705-2ba0-454b-9cfc-6ce5bcaac040</vt:lpwstr>
  </property>
  <property fmtid="{D5CDD505-2E9C-101B-9397-08002B2CF9AE}" pid="7" name="MSIP_Label_0359f705-2ba0-454b-9cfc-6ce5bcaac040_SiteId">
    <vt:lpwstr>68283f3b-8487-4c86-adb3-a5228f18b893</vt:lpwstr>
  </property>
  <property fmtid="{D5CDD505-2E9C-101B-9397-08002B2CF9AE}" pid="8" name="MSIP_Label_0359f705-2ba0-454b-9cfc-6ce5bcaac040_ActionId">
    <vt:lpwstr>0cce70f3-32d5-4714-8eee-9580d2a83ef6</vt:lpwstr>
  </property>
  <property fmtid="{D5CDD505-2E9C-101B-9397-08002B2CF9AE}" pid="9" name="MSIP_Label_0359f705-2ba0-454b-9cfc-6ce5bcaac040_ContentBits">
    <vt:lpwstr>2</vt:lpwstr>
  </property>
</Properties>
</file>