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50" r:id="rId3"/>
    <p:sldMasterId id="2147483662" r:id="rId4"/>
    <p:sldMasterId id="2147483676" r:id="rId5"/>
    <p:sldMasterId id="2147483678" r:id="rId6"/>
  </p:sldMasterIdLst>
  <p:handoutMasterIdLst>
    <p:handoutMasterId r:id="rId15"/>
  </p:handoutMasterIdLst>
  <p:sldIdLst>
    <p:sldId id="256" r:id="rId7"/>
    <p:sldId id="260" r:id="rId8"/>
    <p:sldId id="261" r:id="rId9"/>
    <p:sldId id="259" r:id="rId10"/>
    <p:sldId id="262" r:id="rId11"/>
    <p:sldId id="257" r:id="rId12"/>
    <p:sldId id="258" r:id="rId13"/>
    <p:sldId id="263"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576" autoAdjust="0"/>
  </p:normalViewPr>
  <p:slideViewPr>
    <p:cSldViewPr>
      <p:cViewPr varScale="1">
        <p:scale>
          <a:sx n="69" d="100"/>
          <a:sy n="69" d="100"/>
        </p:scale>
        <p:origin x="6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F2DC6B-B432-41FD-BA81-F318698F07C4}" type="datetimeFigureOut">
              <a:rPr lang="cs-CZ" smtClean="0"/>
              <a:pPr/>
              <a:t>07.04.2022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9DBE84-1510-499F-86E2-5E8B1DF7F520}"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a:prstGeom prst="rect">
            <a:avLst/>
          </a:prstGeo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5AF6F91-FD98-41C5-80D4-3B5EDBECC415}"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283702-B0C0-4558-94C7-202A3BEC6AD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a:xfrm>
            <a:off x="457200" y="6356350"/>
            <a:ext cx="2133600" cy="365125"/>
          </a:xfrm>
          <a:prstGeom prst="rect">
            <a:avLst/>
          </a:prstGeom>
        </p:spPr>
        <p:txBody>
          <a:bodyPr/>
          <a:lstStyle/>
          <a:p>
            <a:fld id="{158D4606-90B2-48BF-8AE8-FE74BC6DB055}"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115FCDD0-9E99-4C02-9EFD-50F8AEBDE98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Klepnutím lze upravit styl předlohy podnadpisů.</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A7FB57-85EA-4913-B6B0-C458396D6642}"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CC2E8819-8F34-45F6-A2AA-77610BEAD1B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p>
            <a:fld id="{9AB0A4F5-0EB0-4736-B283-99F5D3481BC9}" type="datetimeFigureOut">
              <a:rPr lang="cs-CZ" smtClean="0"/>
              <a:pPr/>
              <a:t>07.04.2022</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72A52E94-51B4-4A03-8F56-CD9A61D01FB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4.gi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6.xml"/><Relationship Id="rId2" Type="http://schemas.openxmlformats.org/officeDocument/2006/relationships/slideLayout" Target="../slideLayouts/slideLayout6.xml"/><Relationship Id="rId16"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6.jpe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5.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Související obrázek"/>
          <p:cNvPicPr>
            <a:picLocks noChangeAspect="1" noChangeArrowheads="1"/>
          </p:cNvPicPr>
          <p:nvPr userDrawn="1"/>
        </p:nvPicPr>
        <p:blipFill>
          <a:blip r:embed="rId3" cstate="print">
            <a:lum contrast="10000"/>
          </a:blip>
          <a:srcRect/>
          <a:stretch>
            <a:fillRect/>
          </a:stretch>
        </p:blipFill>
        <p:spPr bwMode="auto">
          <a:xfrm>
            <a:off x="251520" y="0"/>
            <a:ext cx="1844824" cy="184482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Výsledek obrázku pro větev smrku omalovánka"/>
          <p:cNvPicPr>
            <a:picLocks noChangeAspect="1" noChangeArrowheads="1"/>
          </p:cNvPicPr>
          <p:nvPr userDrawn="1"/>
        </p:nvPicPr>
        <p:blipFill>
          <a:blip r:embed="rId2" cstate="print"/>
          <a:srcRect l="20917" t="1912" r="50291" b="56745"/>
          <a:stretch>
            <a:fillRect/>
          </a:stretch>
        </p:blipFill>
        <p:spPr bwMode="auto">
          <a:xfrm>
            <a:off x="179512" y="188640"/>
            <a:ext cx="1153414" cy="1656184"/>
          </a:xfrm>
          <a:prstGeom prst="rect">
            <a:avLst/>
          </a:prstGeom>
          <a:noFill/>
        </p:spPr>
      </p:pic>
      <p:sp>
        <p:nvSpPr>
          <p:cNvPr id="8" name="Elipsa 7"/>
          <p:cNvSpPr/>
          <p:nvPr userDrawn="1"/>
        </p:nvSpPr>
        <p:spPr>
          <a:xfrm>
            <a:off x="179512" y="3356992"/>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9" name="Elipsa 8"/>
          <p:cNvSpPr/>
          <p:nvPr userDrawn="1"/>
        </p:nvSpPr>
        <p:spPr>
          <a:xfrm>
            <a:off x="3131840" y="3501008"/>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0" name="Elipsa 9"/>
          <p:cNvSpPr/>
          <p:nvPr userDrawn="1"/>
        </p:nvSpPr>
        <p:spPr>
          <a:xfrm>
            <a:off x="6084168" y="3429000"/>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1" name="TextovéPole 10"/>
          <p:cNvSpPr txBox="1"/>
          <p:nvPr userDrawn="1"/>
        </p:nvSpPr>
        <p:spPr>
          <a:xfrm>
            <a:off x="755576" y="6237312"/>
            <a:ext cx="7560840" cy="369332"/>
          </a:xfrm>
          <a:prstGeom prst="rect">
            <a:avLst/>
          </a:prstGeom>
          <a:noFill/>
        </p:spPr>
        <p:txBody>
          <a:bodyPr wrap="square" rtlCol="0">
            <a:spAutoFit/>
          </a:bodyPr>
          <a:lstStyle/>
          <a:p>
            <a:r>
              <a:rPr lang="cs-CZ" dirty="0">
                <a:latin typeface="Arial" pitchFamily="34" charset="0"/>
                <a:cs typeface="Arial" pitchFamily="34" charset="0"/>
              </a:rPr>
              <a:t>        5                                                 3      </a:t>
            </a:r>
            <a:r>
              <a:rPr lang="cs-CZ" baseline="0" dirty="0">
                <a:latin typeface="Arial" pitchFamily="34" charset="0"/>
                <a:cs typeface="Arial" pitchFamily="34" charset="0"/>
              </a:rPr>
              <a:t>                                      8</a:t>
            </a:r>
            <a:endParaRPr lang="cs-CZ"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6626" name="Picture 2" descr="Výsledek obrázku pro jehličnan s kořeny"/>
          <p:cNvPicPr>
            <a:picLocks noChangeAspect="1" noChangeArrowheads="1"/>
          </p:cNvPicPr>
          <p:nvPr userDrawn="1"/>
        </p:nvPicPr>
        <p:blipFill>
          <a:blip r:embed="rId3" cstate="print"/>
          <a:srcRect l="9450" t="5136" r="57476" b="14818"/>
          <a:stretch>
            <a:fillRect/>
          </a:stretch>
        </p:blipFill>
        <p:spPr bwMode="auto">
          <a:xfrm>
            <a:off x="179512" y="0"/>
            <a:ext cx="1224136" cy="3456386"/>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3252" name="Picture 4" descr="Výsledek obrázku pro větev smrku omalovánka"/>
          <p:cNvPicPr>
            <a:picLocks noChangeAspect="1" noChangeArrowheads="1"/>
          </p:cNvPicPr>
          <p:nvPr userDrawn="1"/>
        </p:nvPicPr>
        <p:blipFill>
          <a:blip r:embed="rId3" cstate="print"/>
          <a:srcRect r="50000" b="55404"/>
          <a:stretch>
            <a:fillRect/>
          </a:stretch>
        </p:blipFill>
        <p:spPr bwMode="auto">
          <a:xfrm>
            <a:off x="395536" y="188640"/>
            <a:ext cx="1856934" cy="1656184"/>
          </a:xfrm>
          <a:prstGeom prst="rect">
            <a:avLst/>
          </a:prstGeom>
          <a:noFill/>
        </p:spPr>
      </p:pic>
      <p:sp>
        <p:nvSpPr>
          <p:cNvPr id="19" name="Elipsa 18"/>
          <p:cNvSpPr/>
          <p:nvPr userDrawn="1"/>
        </p:nvSpPr>
        <p:spPr>
          <a:xfrm>
            <a:off x="179512" y="3645024"/>
            <a:ext cx="2880320" cy="24482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latin typeface="+mn-lt"/>
              </a:rPr>
              <a:t>33           </a:t>
            </a: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r>
              <a:rPr lang="cs-CZ" sz="1800" b="1" dirty="0">
                <a:solidFill>
                  <a:schemeClr val="tx1"/>
                </a:solidFill>
                <a:latin typeface="+mn-lt"/>
              </a:rPr>
              <a:t>3</a:t>
            </a:r>
            <a:r>
              <a:rPr lang="cs-CZ" sz="1800" b="1" baseline="0" dirty="0">
                <a:solidFill>
                  <a:schemeClr val="tx1"/>
                </a:solidFill>
                <a:latin typeface="+mn-lt"/>
              </a:rPr>
              <a:t> </a:t>
            </a:r>
            <a:r>
              <a:rPr lang="cs-CZ" sz="1400" dirty="0">
                <a:solidFill>
                  <a:schemeClr val="tx1"/>
                </a:solidFill>
                <a:latin typeface="+mn-lt"/>
              </a:rPr>
              <a:t>  </a:t>
            </a:r>
            <a:endParaRPr lang="cs-CZ" sz="1400" dirty="0">
              <a:latin typeface="+mn-lt"/>
            </a:endParaRPr>
          </a:p>
        </p:txBody>
      </p:sp>
      <p:sp>
        <p:nvSpPr>
          <p:cNvPr id="22" name="Elipsa 21"/>
          <p:cNvSpPr/>
          <p:nvPr userDrawn="1"/>
        </p:nvSpPr>
        <p:spPr>
          <a:xfrm flipH="1" flipV="1">
            <a:off x="1691678" y="5085184"/>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25" name="Elipsa 24"/>
          <p:cNvSpPr/>
          <p:nvPr userDrawn="1"/>
        </p:nvSpPr>
        <p:spPr>
          <a:xfrm>
            <a:off x="3203848" y="3717032"/>
            <a:ext cx="2880320" cy="24482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latin typeface="+mn-lt"/>
              </a:rPr>
              <a:t>33           </a:t>
            </a: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r>
              <a:rPr lang="cs-CZ" sz="1800" b="1" baseline="0" dirty="0">
                <a:solidFill>
                  <a:schemeClr val="tx1"/>
                </a:solidFill>
                <a:latin typeface="+mn-lt"/>
              </a:rPr>
              <a:t>1 </a:t>
            </a:r>
            <a:r>
              <a:rPr lang="cs-CZ" sz="1400" dirty="0">
                <a:solidFill>
                  <a:schemeClr val="tx1"/>
                </a:solidFill>
                <a:latin typeface="+mn-lt"/>
              </a:rPr>
              <a:t>  </a:t>
            </a:r>
            <a:endParaRPr lang="cs-CZ" sz="1400" dirty="0">
              <a:latin typeface="+mn-lt"/>
            </a:endParaRPr>
          </a:p>
        </p:txBody>
      </p:sp>
      <p:sp>
        <p:nvSpPr>
          <p:cNvPr id="26" name="Elipsa 25"/>
          <p:cNvSpPr/>
          <p:nvPr userDrawn="1"/>
        </p:nvSpPr>
        <p:spPr>
          <a:xfrm flipH="1" flipV="1">
            <a:off x="4716016" y="4725144"/>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27" name="Elipsa 26"/>
          <p:cNvSpPr/>
          <p:nvPr userDrawn="1"/>
        </p:nvSpPr>
        <p:spPr>
          <a:xfrm flipH="1" flipV="1">
            <a:off x="2339752" y="4437112"/>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28" name="Elipsa 27"/>
          <p:cNvSpPr/>
          <p:nvPr userDrawn="1"/>
        </p:nvSpPr>
        <p:spPr>
          <a:xfrm flipH="1" flipV="1">
            <a:off x="755576" y="4509120"/>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29" name="Elipsa 28"/>
          <p:cNvSpPr/>
          <p:nvPr userDrawn="1"/>
        </p:nvSpPr>
        <p:spPr>
          <a:xfrm>
            <a:off x="6263680" y="3717032"/>
            <a:ext cx="2880320" cy="24482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dirty="0">
                <a:latin typeface="+mn-lt"/>
              </a:rPr>
              <a:t>33           </a:t>
            </a: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endParaRPr lang="cs-CZ" sz="800" dirty="0">
              <a:solidFill>
                <a:schemeClr val="lt1"/>
              </a:solidFill>
              <a:latin typeface="+mn-lt"/>
            </a:endParaRPr>
          </a:p>
          <a:p>
            <a:pPr algn="ctr"/>
            <a:r>
              <a:rPr lang="cs-CZ" sz="1800" b="1" baseline="0" dirty="0">
                <a:solidFill>
                  <a:schemeClr val="tx1"/>
                </a:solidFill>
                <a:latin typeface="+mn-lt"/>
              </a:rPr>
              <a:t>4 </a:t>
            </a:r>
            <a:r>
              <a:rPr lang="cs-CZ" sz="1400" dirty="0">
                <a:solidFill>
                  <a:schemeClr val="tx1"/>
                </a:solidFill>
                <a:latin typeface="+mn-lt"/>
              </a:rPr>
              <a:t>  </a:t>
            </a:r>
            <a:endParaRPr lang="cs-CZ" sz="1400" dirty="0">
              <a:latin typeface="+mn-lt"/>
            </a:endParaRPr>
          </a:p>
        </p:txBody>
      </p:sp>
      <p:sp>
        <p:nvSpPr>
          <p:cNvPr id="30" name="Elipsa 29"/>
          <p:cNvSpPr/>
          <p:nvPr userDrawn="1"/>
        </p:nvSpPr>
        <p:spPr>
          <a:xfrm flipH="1" flipV="1">
            <a:off x="8172400" y="5445224"/>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31" name="Elipsa 30"/>
          <p:cNvSpPr/>
          <p:nvPr userDrawn="1"/>
        </p:nvSpPr>
        <p:spPr>
          <a:xfrm flipH="1" flipV="1">
            <a:off x="6948264" y="5301208"/>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32" name="Elipsa 31"/>
          <p:cNvSpPr/>
          <p:nvPr userDrawn="1"/>
        </p:nvSpPr>
        <p:spPr>
          <a:xfrm flipH="1" flipV="1">
            <a:off x="8172400" y="4437112"/>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
        <p:nvSpPr>
          <p:cNvPr id="33" name="Elipsa 32"/>
          <p:cNvSpPr/>
          <p:nvPr userDrawn="1"/>
        </p:nvSpPr>
        <p:spPr>
          <a:xfrm flipH="1" flipV="1">
            <a:off x="6804248" y="4293096"/>
            <a:ext cx="288033"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Výsledek obrázku pro větev smrku omalovánka"/>
          <p:cNvPicPr>
            <a:picLocks noChangeAspect="1" noChangeArrowheads="1"/>
          </p:cNvPicPr>
          <p:nvPr userDrawn="1"/>
        </p:nvPicPr>
        <p:blipFill>
          <a:blip r:embed="rId3" cstate="print"/>
          <a:srcRect l="20917" t="1912" r="50291" b="56745"/>
          <a:stretch>
            <a:fillRect/>
          </a:stretch>
        </p:blipFill>
        <p:spPr bwMode="auto">
          <a:xfrm>
            <a:off x="179512" y="188640"/>
            <a:ext cx="1153414" cy="1656184"/>
          </a:xfrm>
          <a:prstGeom prst="rect">
            <a:avLst/>
          </a:prstGeom>
          <a:noFill/>
        </p:spPr>
      </p:pic>
      <p:sp>
        <p:nvSpPr>
          <p:cNvPr id="8" name="Elipsa 7"/>
          <p:cNvSpPr/>
          <p:nvPr userDrawn="1"/>
        </p:nvSpPr>
        <p:spPr>
          <a:xfrm>
            <a:off x="179512" y="3356992"/>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9" name="Elipsa 8"/>
          <p:cNvSpPr/>
          <p:nvPr userDrawn="1"/>
        </p:nvSpPr>
        <p:spPr>
          <a:xfrm>
            <a:off x="3131840" y="3501008"/>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0" name="Elipsa 9"/>
          <p:cNvSpPr/>
          <p:nvPr userDrawn="1"/>
        </p:nvSpPr>
        <p:spPr>
          <a:xfrm>
            <a:off x="6084168" y="3429000"/>
            <a:ext cx="2880320" cy="266429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1" name="TextovéPole 10"/>
          <p:cNvSpPr txBox="1"/>
          <p:nvPr userDrawn="1"/>
        </p:nvSpPr>
        <p:spPr>
          <a:xfrm>
            <a:off x="755576" y="6237312"/>
            <a:ext cx="7560840" cy="369332"/>
          </a:xfrm>
          <a:prstGeom prst="rect">
            <a:avLst/>
          </a:prstGeom>
          <a:noFill/>
        </p:spPr>
        <p:txBody>
          <a:bodyPr wrap="square" rtlCol="0">
            <a:spAutoFit/>
          </a:bodyPr>
          <a:lstStyle/>
          <a:p>
            <a:r>
              <a:rPr lang="cs-CZ" dirty="0">
                <a:latin typeface="Arial" pitchFamily="34" charset="0"/>
                <a:cs typeface="Arial" pitchFamily="34" charset="0"/>
              </a:rPr>
              <a:t>        5                                                 3      </a:t>
            </a:r>
            <a:r>
              <a:rPr lang="cs-CZ" baseline="0" dirty="0">
                <a:latin typeface="Arial" pitchFamily="34" charset="0"/>
                <a:cs typeface="Arial" pitchFamily="34" charset="0"/>
              </a:rPr>
              <a:t>                                      8</a:t>
            </a:r>
            <a:endParaRPr lang="cs-CZ"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434" name="Picture 2" descr="Výsledek obrázku pro stromy omalovánka"/>
          <p:cNvPicPr>
            <a:picLocks noChangeAspect="1" noChangeArrowheads="1"/>
          </p:cNvPicPr>
          <p:nvPr userDrawn="1"/>
        </p:nvPicPr>
        <p:blipFill>
          <a:blip r:embed="rId13" cstate="print"/>
          <a:srcRect b="13613"/>
          <a:stretch>
            <a:fillRect/>
          </a:stretch>
        </p:blipFill>
        <p:spPr bwMode="auto">
          <a:xfrm>
            <a:off x="395536" y="332656"/>
            <a:ext cx="1000606" cy="1152128"/>
          </a:xfrm>
          <a:prstGeom prst="rect">
            <a:avLst/>
          </a:prstGeom>
          <a:noFill/>
        </p:spPr>
      </p:pic>
      <p:pic>
        <p:nvPicPr>
          <p:cNvPr id="18436" name="Picture 4" descr="Výsledek obrázku pro stromy omalovánka"/>
          <p:cNvPicPr>
            <a:picLocks noChangeAspect="1" noChangeArrowheads="1"/>
          </p:cNvPicPr>
          <p:nvPr userDrawn="1"/>
        </p:nvPicPr>
        <p:blipFill>
          <a:blip r:embed="rId14" cstate="print"/>
          <a:srcRect l="11058" r="11533"/>
          <a:stretch>
            <a:fillRect/>
          </a:stretch>
        </p:blipFill>
        <p:spPr bwMode="auto">
          <a:xfrm>
            <a:off x="1475656" y="332656"/>
            <a:ext cx="918171" cy="1186137"/>
          </a:xfrm>
          <a:prstGeom prst="rect">
            <a:avLst/>
          </a:prstGeom>
          <a:noFill/>
        </p:spPr>
      </p:pic>
      <p:pic>
        <p:nvPicPr>
          <p:cNvPr id="9" name="Picture 2" descr="Výsledek obrázku pro stromy omalovánka"/>
          <p:cNvPicPr>
            <a:picLocks noChangeAspect="1" noChangeArrowheads="1"/>
          </p:cNvPicPr>
          <p:nvPr userDrawn="1"/>
        </p:nvPicPr>
        <p:blipFill>
          <a:blip r:embed="rId13" cstate="print"/>
          <a:srcRect b="13613"/>
          <a:stretch>
            <a:fillRect/>
          </a:stretch>
        </p:blipFill>
        <p:spPr bwMode="auto">
          <a:xfrm>
            <a:off x="2411760" y="332656"/>
            <a:ext cx="1000606" cy="1152128"/>
          </a:xfrm>
          <a:prstGeom prst="rect">
            <a:avLst/>
          </a:prstGeom>
          <a:noFill/>
        </p:spPr>
      </p:pic>
      <p:pic>
        <p:nvPicPr>
          <p:cNvPr id="18438" name="Picture 6" descr="Související obrázek"/>
          <p:cNvPicPr>
            <a:picLocks noChangeAspect="1" noChangeArrowheads="1"/>
          </p:cNvPicPr>
          <p:nvPr userDrawn="1"/>
        </p:nvPicPr>
        <p:blipFill>
          <a:blip r:embed="rId15" cstate="print"/>
          <a:srcRect l="6661" t="4184" b="7942"/>
          <a:stretch>
            <a:fillRect/>
          </a:stretch>
        </p:blipFill>
        <p:spPr bwMode="auto">
          <a:xfrm>
            <a:off x="323528" y="2132856"/>
            <a:ext cx="1025097" cy="1152128"/>
          </a:xfrm>
          <a:prstGeom prst="rect">
            <a:avLst/>
          </a:prstGeom>
          <a:noFill/>
        </p:spPr>
      </p:pic>
      <p:pic>
        <p:nvPicPr>
          <p:cNvPr id="18442" name="Picture 10" descr="Výsledek obrázku pro stromy omalovánka"/>
          <p:cNvPicPr>
            <a:picLocks noChangeAspect="1" noChangeArrowheads="1"/>
          </p:cNvPicPr>
          <p:nvPr userDrawn="1"/>
        </p:nvPicPr>
        <p:blipFill>
          <a:blip r:embed="rId16" cstate="print"/>
          <a:srcRect/>
          <a:stretch>
            <a:fillRect/>
          </a:stretch>
        </p:blipFill>
        <p:spPr bwMode="auto">
          <a:xfrm>
            <a:off x="1547664" y="1988840"/>
            <a:ext cx="773460" cy="1318398"/>
          </a:xfrm>
          <a:prstGeom prst="rect">
            <a:avLst/>
          </a:prstGeom>
          <a:noFill/>
        </p:spPr>
      </p:pic>
      <p:pic>
        <p:nvPicPr>
          <p:cNvPr id="13" name="Picture 10" descr="Výsledek obrázku pro stromy omalovánka"/>
          <p:cNvPicPr>
            <a:picLocks noChangeAspect="1" noChangeArrowheads="1"/>
          </p:cNvPicPr>
          <p:nvPr userDrawn="1"/>
        </p:nvPicPr>
        <p:blipFill>
          <a:blip r:embed="rId16" cstate="print"/>
          <a:srcRect/>
          <a:stretch>
            <a:fillRect/>
          </a:stretch>
        </p:blipFill>
        <p:spPr bwMode="auto">
          <a:xfrm>
            <a:off x="2483768" y="1988840"/>
            <a:ext cx="773460" cy="1318398"/>
          </a:xfrm>
          <a:prstGeom prst="rect">
            <a:avLst/>
          </a:prstGeom>
          <a:noFill/>
        </p:spPr>
      </p:pic>
      <p:pic>
        <p:nvPicPr>
          <p:cNvPr id="14" name="Picture 2" descr="Výsledek obrázku pro stromy omalovánka"/>
          <p:cNvPicPr>
            <a:picLocks noChangeAspect="1" noChangeArrowheads="1"/>
          </p:cNvPicPr>
          <p:nvPr userDrawn="1"/>
        </p:nvPicPr>
        <p:blipFill>
          <a:blip r:embed="rId13" cstate="print"/>
          <a:srcRect b="13613"/>
          <a:stretch>
            <a:fillRect/>
          </a:stretch>
        </p:blipFill>
        <p:spPr bwMode="auto">
          <a:xfrm>
            <a:off x="323528" y="3645024"/>
            <a:ext cx="1000606" cy="1152128"/>
          </a:xfrm>
          <a:prstGeom prst="rect">
            <a:avLst/>
          </a:prstGeom>
          <a:noFill/>
        </p:spPr>
      </p:pic>
      <p:pic>
        <p:nvPicPr>
          <p:cNvPr id="15" name="Picture 6" descr="Související obrázek"/>
          <p:cNvPicPr>
            <a:picLocks noChangeAspect="1" noChangeArrowheads="1"/>
          </p:cNvPicPr>
          <p:nvPr userDrawn="1"/>
        </p:nvPicPr>
        <p:blipFill>
          <a:blip r:embed="rId15" cstate="print"/>
          <a:srcRect l="6661" t="4184" b="7942"/>
          <a:stretch>
            <a:fillRect/>
          </a:stretch>
        </p:blipFill>
        <p:spPr bwMode="auto">
          <a:xfrm>
            <a:off x="1475656" y="3789040"/>
            <a:ext cx="1025097" cy="1152128"/>
          </a:xfrm>
          <a:prstGeom prst="rect">
            <a:avLst/>
          </a:prstGeom>
          <a:noFill/>
        </p:spPr>
      </p:pic>
      <p:pic>
        <p:nvPicPr>
          <p:cNvPr id="16" name="Picture 4" descr="Výsledek obrázku pro stromy omalovánka"/>
          <p:cNvPicPr>
            <a:picLocks noChangeAspect="1" noChangeArrowheads="1"/>
          </p:cNvPicPr>
          <p:nvPr userDrawn="1"/>
        </p:nvPicPr>
        <p:blipFill>
          <a:blip r:embed="rId14" cstate="print"/>
          <a:srcRect l="11058" r="11533"/>
          <a:stretch>
            <a:fillRect/>
          </a:stretch>
        </p:blipFill>
        <p:spPr bwMode="auto">
          <a:xfrm>
            <a:off x="2627784" y="3717032"/>
            <a:ext cx="918171" cy="1186137"/>
          </a:xfrm>
          <a:prstGeom prst="rect">
            <a:avLst/>
          </a:prstGeom>
          <a:noFill/>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1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ouvisející obrázek"/>
          <p:cNvPicPr>
            <a:picLocks noChangeAspect="1" noChangeArrowheads="1"/>
          </p:cNvPicPr>
          <p:nvPr/>
        </p:nvPicPr>
        <p:blipFill>
          <a:blip r:embed="rId2" cstate="print">
            <a:lum contrast="10000"/>
          </a:blip>
          <a:srcRect l="13555" t="55326" r="13019"/>
          <a:stretch>
            <a:fillRect/>
          </a:stretch>
        </p:blipFill>
        <p:spPr bwMode="auto">
          <a:xfrm>
            <a:off x="4821748" y="2717540"/>
            <a:ext cx="4334037" cy="2636912"/>
          </a:xfrm>
          <a:prstGeom prst="rect">
            <a:avLst/>
          </a:prstGeom>
          <a:noFill/>
        </p:spPr>
      </p:pic>
      <p:pic>
        <p:nvPicPr>
          <p:cNvPr id="5" name="Picture 2" descr="Související obrázek"/>
          <p:cNvPicPr>
            <a:picLocks noChangeAspect="1" noChangeArrowheads="1"/>
          </p:cNvPicPr>
          <p:nvPr/>
        </p:nvPicPr>
        <p:blipFill>
          <a:blip r:embed="rId2" cstate="print">
            <a:lum contrast="10000"/>
          </a:blip>
          <a:srcRect l="41614" t="41907" r="44967" b="45894"/>
          <a:stretch>
            <a:fillRect/>
          </a:stretch>
        </p:blipFill>
        <p:spPr bwMode="auto">
          <a:xfrm>
            <a:off x="1224297" y="4584879"/>
            <a:ext cx="792088" cy="720080"/>
          </a:xfrm>
          <a:prstGeom prst="rect">
            <a:avLst/>
          </a:prstGeom>
          <a:noFill/>
        </p:spPr>
      </p:pic>
      <p:pic>
        <p:nvPicPr>
          <p:cNvPr id="6" name="Picture 2" descr="Související obrázek"/>
          <p:cNvPicPr>
            <a:picLocks noChangeAspect="1" noChangeArrowheads="1"/>
          </p:cNvPicPr>
          <p:nvPr/>
        </p:nvPicPr>
        <p:blipFill>
          <a:blip r:embed="rId2" cstate="print">
            <a:lum contrast="10000"/>
          </a:blip>
          <a:srcRect l="25754" t="23608" r="27888" b="58093"/>
          <a:stretch>
            <a:fillRect/>
          </a:stretch>
        </p:blipFill>
        <p:spPr bwMode="auto">
          <a:xfrm>
            <a:off x="3095836" y="5025547"/>
            <a:ext cx="2736304" cy="1080120"/>
          </a:xfrm>
          <a:prstGeom prst="rect">
            <a:avLst/>
          </a:prstGeom>
          <a:noFill/>
        </p:spPr>
      </p:pic>
      <p:pic>
        <p:nvPicPr>
          <p:cNvPr id="7" name="Picture 2" descr="Související obrázek"/>
          <p:cNvPicPr>
            <a:picLocks noChangeAspect="1" noChangeArrowheads="1"/>
          </p:cNvPicPr>
          <p:nvPr/>
        </p:nvPicPr>
        <p:blipFill>
          <a:blip r:embed="rId2" cstate="print">
            <a:lum contrast="10000"/>
          </a:blip>
          <a:srcRect l="26974" t="4089" r="30328" b="76392"/>
          <a:stretch>
            <a:fillRect/>
          </a:stretch>
        </p:blipFill>
        <p:spPr bwMode="auto">
          <a:xfrm>
            <a:off x="575556" y="2636912"/>
            <a:ext cx="2520280" cy="1152128"/>
          </a:xfrm>
          <a:prstGeom prst="rect">
            <a:avLst/>
          </a:prstGeom>
          <a:noFill/>
        </p:spPr>
      </p:pic>
      <p:sp>
        <p:nvSpPr>
          <p:cNvPr id="2" name="TextovéPole 1">
            <a:extLst>
              <a:ext uri="{FF2B5EF4-FFF2-40B4-BE49-F238E27FC236}">
                <a16:creationId xmlns:a16="http://schemas.microsoft.com/office/drawing/2014/main" id="{6656E56B-A44D-4077-B107-5BC7A016F940}"/>
              </a:ext>
            </a:extLst>
          </p:cNvPr>
          <p:cNvSpPr txBox="1"/>
          <p:nvPr/>
        </p:nvSpPr>
        <p:spPr>
          <a:xfrm>
            <a:off x="1835696" y="3705"/>
            <a:ext cx="7200800" cy="646331"/>
          </a:xfrm>
          <a:prstGeom prst="rect">
            <a:avLst/>
          </a:prstGeom>
          <a:noFill/>
        </p:spPr>
        <p:txBody>
          <a:bodyPr wrap="square" rtlCol="0">
            <a:spAutoFit/>
          </a:bodyPr>
          <a:lstStyle/>
          <a:p>
            <a:r>
              <a:rPr lang="cs-CZ" b="1" dirty="0"/>
              <a:t>Motivace: </a:t>
            </a:r>
            <a:r>
              <a:rPr lang="cs-CZ" dirty="0"/>
              <a:t>Víš jak vypadá strom? Pojď ho sestavit podle vzoru z jednotlivých částí a části stromu pojmenuj (kořeny, kmen, koruna). Poznáš strom? (dub)</a:t>
            </a:r>
            <a:endParaRPr lang="cs-CZ"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Související obrázek"/>
          <p:cNvPicPr>
            <a:picLocks noChangeAspect="1" noChangeArrowheads="1"/>
          </p:cNvPicPr>
          <p:nvPr/>
        </p:nvPicPr>
        <p:blipFill>
          <a:blip r:embed="rId2" cstate="print"/>
          <a:srcRect l="6661" t="4184" b="7942"/>
          <a:stretch>
            <a:fillRect/>
          </a:stretch>
        </p:blipFill>
        <p:spPr bwMode="auto">
          <a:xfrm>
            <a:off x="3491880" y="2132856"/>
            <a:ext cx="1025097" cy="1152128"/>
          </a:xfrm>
          <a:prstGeom prst="rect">
            <a:avLst/>
          </a:prstGeom>
          <a:noFill/>
        </p:spPr>
      </p:pic>
      <p:pic>
        <p:nvPicPr>
          <p:cNvPr id="4" name="Picture 6" descr="Související obrázek"/>
          <p:cNvPicPr>
            <a:picLocks noChangeAspect="1" noChangeArrowheads="1"/>
          </p:cNvPicPr>
          <p:nvPr/>
        </p:nvPicPr>
        <p:blipFill>
          <a:blip r:embed="rId2" cstate="print"/>
          <a:srcRect l="6661" t="4184" b="7942"/>
          <a:stretch>
            <a:fillRect/>
          </a:stretch>
        </p:blipFill>
        <p:spPr bwMode="auto">
          <a:xfrm>
            <a:off x="6508981" y="5723066"/>
            <a:ext cx="1025097" cy="1152128"/>
          </a:xfrm>
          <a:prstGeom prst="rect">
            <a:avLst/>
          </a:prstGeom>
          <a:noFill/>
        </p:spPr>
      </p:pic>
      <p:pic>
        <p:nvPicPr>
          <p:cNvPr id="5" name="Picture 6" descr="Související obrázek"/>
          <p:cNvPicPr>
            <a:picLocks noChangeAspect="1" noChangeArrowheads="1"/>
          </p:cNvPicPr>
          <p:nvPr/>
        </p:nvPicPr>
        <p:blipFill>
          <a:blip r:embed="rId2" cstate="print"/>
          <a:srcRect l="6661" t="4184" b="7942"/>
          <a:stretch>
            <a:fillRect/>
          </a:stretch>
        </p:blipFill>
        <p:spPr bwMode="auto">
          <a:xfrm>
            <a:off x="4856907" y="5704777"/>
            <a:ext cx="1025097" cy="1152128"/>
          </a:xfrm>
          <a:prstGeom prst="rect">
            <a:avLst/>
          </a:prstGeom>
          <a:noFill/>
        </p:spPr>
      </p:pic>
      <p:pic>
        <p:nvPicPr>
          <p:cNvPr id="1026" name="Picture 2" descr="Výsledek obrázku pro stromy omalovánka"/>
          <p:cNvPicPr>
            <a:picLocks noChangeAspect="1" noChangeArrowheads="1"/>
          </p:cNvPicPr>
          <p:nvPr/>
        </p:nvPicPr>
        <p:blipFill>
          <a:blip r:embed="rId3" cstate="print"/>
          <a:srcRect/>
          <a:stretch>
            <a:fillRect/>
          </a:stretch>
        </p:blipFill>
        <p:spPr bwMode="auto">
          <a:xfrm>
            <a:off x="3418998" y="5811640"/>
            <a:ext cx="646726" cy="1102374"/>
          </a:xfrm>
          <a:prstGeom prst="rect">
            <a:avLst/>
          </a:prstGeom>
          <a:noFill/>
        </p:spPr>
      </p:pic>
      <p:pic>
        <p:nvPicPr>
          <p:cNvPr id="7" name="Picture 2" descr="Výsledek obrázku pro stromy omalovánka"/>
          <p:cNvPicPr>
            <a:picLocks noChangeAspect="1" noChangeArrowheads="1"/>
          </p:cNvPicPr>
          <p:nvPr/>
        </p:nvPicPr>
        <p:blipFill>
          <a:blip r:embed="rId3" cstate="print"/>
          <a:srcRect/>
          <a:stretch>
            <a:fillRect/>
          </a:stretch>
        </p:blipFill>
        <p:spPr bwMode="auto">
          <a:xfrm>
            <a:off x="4193614" y="5771499"/>
            <a:ext cx="646725" cy="1102373"/>
          </a:xfrm>
          <a:prstGeom prst="rect">
            <a:avLst/>
          </a:prstGeom>
          <a:noFill/>
        </p:spPr>
      </p:pic>
      <p:pic>
        <p:nvPicPr>
          <p:cNvPr id="8" name="Picture 2" descr="Výsledek obrázku pro stromy omalovánka"/>
          <p:cNvPicPr>
            <a:picLocks noChangeAspect="1" noChangeArrowheads="1"/>
          </p:cNvPicPr>
          <p:nvPr/>
        </p:nvPicPr>
        <p:blipFill>
          <a:blip r:embed="rId4" cstate="print"/>
          <a:srcRect/>
          <a:stretch>
            <a:fillRect/>
          </a:stretch>
        </p:blipFill>
        <p:spPr bwMode="auto">
          <a:xfrm>
            <a:off x="5807529" y="5700551"/>
            <a:ext cx="701452" cy="1195657"/>
          </a:xfrm>
          <a:prstGeom prst="rect">
            <a:avLst/>
          </a:prstGeom>
          <a:noFill/>
        </p:spPr>
      </p:pic>
      <p:pic>
        <p:nvPicPr>
          <p:cNvPr id="1028" name="Picture 4" descr="Výsledek obrázku pro stromy omalovánka"/>
          <p:cNvPicPr>
            <a:picLocks noChangeAspect="1" noChangeArrowheads="1"/>
          </p:cNvPicPr>
          <p:nvPr/>
        </p:nvPicPr>
        <p:blipFill>
          <a:blip r:embed="rId5" cstate="print"/>
          <a:srcRect l="5615" t="2652" r="4888" b="15983"/>
          <a:stretch>
            <a:fillRect/>
          </a:stretch>
        </p:blipFill>
        <p:spPr bwMode="auto">
          <a:xfrm>
            <a:off x="759966" y="5810919"/>
            <a:ext cx="864096" cy="1047081"/>
          </a:xfrm>
          <a:prstGeom prst="rect">
            <a:avLst/>
          </a:prstGeom>
          <a:noFill/>
        </p:spPr>
      </p:pic>
      <p:pic>
        <p:nvPicPr>
          <p:cNvPr id="10" name="Picture 4" descr="Výsledek obrázku pro stromy omalovánka"/>
          <p:cNvPicPr>
            <a:picLocks noChangeAspect="1" noChangeArrowheads="1"/>
          </p:cNvPicPr>
          <p:nvPr/>
        </p:nvPicPr>
        <p:blipFill>
          <a:blip r:embed="rId5" cstate="print"/>
          <a:srcRect l="5615" t="2652" r="4888" b="15983"/>
          <a:stretch>
            <a:fillRect/>
          </a:stretch>
        </p:blipFill>
        <p:spPr bwMode="auto">
          <a:xfrm>
            <a:off x="2470479" y="5786840"/>
            <a:ext cx="864096" cy="1047081"/>
          </a:xfrm>
          <a:prstGeom prst="rect">
            <a:avLst/>
          </a:prstGeom>
          <a:noFill/>
        </p:spPr>
      </p:pic>
      <p:pic>
        <p:nvPicPr>
          <p:cNvPr id="11" name="Picture 4" descr="Výsledek obrázku pro stromy omalovánka"/>
          <p:cNvPicPr>
            <a:picLocks noChangeAspect="1" noChangeArrowheads="1"/>
          </p:cNvPicPr>
          <p:nvPr/>
        </p:nvPicPr>
        <p:blipFill>
          <a:blip r:embed="rId5" cstate="print"/>
          <a:srcRect l="5615" t="2652" r="4888" b="15983"/>
          <a:stretch>
            <a:fillRect/>
          </a:stretch>
        </p:blipFill>
        <p:spPr bwMode="auto">
          <a:xfrm>
            <a:off x="3851920" y="3861048"/>
            <a:ext cx="864096" cy="1047081"/>
          </a:xfrm>
          <a:prstGeom prst="rect">
            <a:avLst/>
          </a:prstGeom>
          <a:noFill/>
        </p:spPr>
      </p:pic>
      <p:pic>
        <p:nvPicPr>
          <p:cNvPr id="12" name="Picture 4" descr="Výsledek obrázku pro stromy omalovánka"/>
          <p:cNvPicPr>
            <a:picLocks noChangeAspect="1" noChangeArrowheads="1"/>
          </p:cNvPicPr>
          <p:nvPr/>
        </p:nvPicPr>
        <p:blipFill>
          <a:blip r:embed="rId5" cstate="print"/>
          <a:srcRect l="5615" t="2652" r="4888" b="15983"/>
          <a:stretch>
            <a:fillRect/>
          </a:stretch>
        </p:blipFill>
        <p:spPr bwMode="auto">
          <a:xfrm>
            <a:off x="8279904" y="5763373"/>
            <a:ext cx="864096" cy="1047081"/>
          </a:xfrm>
          <a:prstGeom prst="rect">
            <a:avLst/>
          </a:prstGeom>
          <a:noFill/>
        </p:spPr>
      </p:pic>
      <p:pic>
        <p:nvPicPr>
          <p:cNvPr id="1030" name="Picture 6" descr="Výsledek obrázku pro stromy omalovánka"/>
          <p:cNvPicPr>
            <a:picLocks noChangeAspect="1" noChangeArrowheads="1"/>
          </p:cNvPicPr>
          <p:nvPr/>
        </p:nvPicPr>
        <p:blipFill>
          <a:blip r:embed="rId6" cstate="print"/>
          <a:srcRect l="11393" r="11199" b="4144"/>
          <a:stretch>
            <a:fillRect/>
          </a:stretch>
        </p:blipFill>
        <p:spPr bwMode="auto">
          <a:xfrm>
            <a:off x="-2547" y="5763373"/>
            <a:ext cx="864095" cy="1070015"/>
          </a:xfrm>
          <a:prstGeom prst="rect">
            <a:avLst/>
          </a:prstGeom>
          <a:noFill/>
        </p:spPr>
      </p:pic>
      <p:pic>
        <p:nvPicPr>
          <p:cNvPr id="14" name="Picture 6" descr="Výsledek obrázku pro stromy omalovánka"/>
          <p:cNvPicPr>
            <a:picLocks noChangeAspect="1" noChangeArrowheads="1"/>
          </p:cNvPicPr>
          <p:nvPr/>
        </p:nvPicPr>
        <p:blipFill>
          <a:blip r:embed="rId6" cstate="print"/>
          <a:srcRect l="11393" r="11199" b="4144"/>
          <a:stretch>
            <a:fillRect/>
          </a:stretch>
        </p:blipFill>
        <p:spPr bwMode="auto">
          <a:xfrm>
            <a:off x="1585298" y="5763373"/>
            <a:ext cx="864095" cy="1070015"/>
          </a:xfrm>
          <a:prstGeom prst="rect">
            <a:avLst/>
          </a:prstGeom>
          <a:noFill/>
        </p:spPr>
      </p:pic>
      <p:pic>
        <p:nvPicPr>
          <p:cNvPr id="15" name="Picture 6" descr="Výsledek obrázku pro stromy omalovánka"/>
          <p:cNvPicPr>
            <a:picLocks noChangeAspect="1" noChangeArrowheads="1"/>
          </p:cNvPicPr>
          <p:nvPr/>
        </p:nvPicPr>
        <p:blipFill>
          <a:blip r:embed="rId6" cstate="print"/>
          <a:srcRect l="11393" r="11199" b="4144"/>
          <a:stretch>
            <a:fillRect/>
          </a:stretch>
        </p:blipFill>
        <p:spPr bwMode="auto">
          <a:xfrm>
            <a:off x="7476171" y="5675192"/>
            <a:ext cx="936103" cy="1159183"/>
          </a:xfrm>
          <a:prstGeom prst="rect">
            <a:avLst/>
          </a:prstGeom>
          <a:noFill/>
        </p:spPr>
      </p:pic>
      <p:sp>
        <p:nvSpPr>
          <p:cNvPr id="3" name="TextovéPole 2">
            <a:extLst>
              <a:ext uri="{FF2B5EF4-FFF2-40B4-BE49-F238E27FC236}">
                <a16:creationId xmlns:a16="http://schemas.microsoft.com/office/drawing/2014/main" id="{FADE93D5-E7FD-4B14-A61A-E16657BDDB37}"/>
              </a:ext>
            </a:extLst>
          </p:cNvPr>
          <p:cNvSpPr txBox="1"/>
          <p:nvPr/>
        </p:nvSpPr>
        <p:spPr>
          <a:xfrm>
            <a:off x="0" y="45437"/>
            <a:ext cx="9115650" cy="369332"/>
          </a:xfrm>
          <a:prstGeom prst="rect">
            <a:avLst/>
          </a:prstGeom>
          <a:noFill/>
        </p:spPr>
        <p:txBody>
          <a:bodyPr wrap="square" rtlCol="0">
            <a:spAutoFit/>
          </a:bodyPr>
          <a:lstStyle/>
          <a:p>
            <a:r>
              <a:rPr lang="cs-CZ" b="1" dirty="0"/>
              <a:t>Motivace: </a:t>
            </a:r>
            <a:r>
              <a:rPr lang="cs-CZ" dirty="0"/>
              <a:t>Zvládneš v řádě správně pokračovat? Pokračuj dle daného pravidla.</a:t>
            </a:r>
          </a:p>
        </p:txBody>
      </p:sp>
      <p:sp>
        <p:nvSpPr>
          <p:cNvPr id="6" name="TextovéPole 5">
            <a:extLst>
              <a:ext uri="{FF2B5EF4-FFF2-40B4-BE49-F238E27FC236}">
                <a16:creationId xmlns:a16="http://schemas.microsoft.com/office/drawing/2014/main" id="{AAE5D9E7-0DB5-4743-AFFF-48A2DAD4F887}"/>
              </a:ext>
            </a:extLst>
          </p:cNvPr>
          <p:cNvSpPr txBox="1"/>
          <p:nvPr/>
        </p:nvSpPr>
        <p:spPr>
          <a:xfrm>
            <a:off x="258667" y="5085184"/>
            <a:ext cx="8705821" cy="369332"/>
          </a:xfrm>
          <a:prstGeom prst="rect">
            <a:avLst/>
          </a:prstGeom>
          <a:noFill/>
        </p:spPr>
        <p:txBody>
          <a:bodyPr wrap="square" rtlCol="0">
            <a:spAutoFit/>
          </a:bodyPr>
          <a:lstStyle/>
          <a:p>
            <a:r>
              <a:rPr lang="cs-CZ" dirty="0"/>
              <a:t>--------------------------------------------------------------------------------------------------------------------------</a:t>
            </a:r>
          </a:p>
        </p:txBody>
      </p:sp>
      <p:sp>
        <p:nvSpPr>
          <p:cNvPr id="9" name="TextovéPole 8">
            <a:extLst>
              <a:ext uri="{FF2B5EF4-FFF2-40B4-BE49-F238E27FC236}">
                <a16:creationId xmlns:a16="http://schemas.microsoft.com/office/drawing/2014/main" id="{1B832F60-77B6-4E71-8473-7CC36BBFD4FE}"/>
              </a:ext>
            </a:extLst>
          </p:cNvPr>
          <p:cNvSpPr txBox="1"/>
          <p:nvPr/>
        </p:nvSpPr>
        <p:spPr>
          <a:xfrm>
            <a:off x="258667" y="1700808"/>
            <a:ext cx="8856983" cy="369332"/>
          </a:xfrm>
          <a:prstGeom prst="rect">
            <a:avLst/>
          </a:prstGeom>
          <a:noFill/>
        </p:spPr>
        <p:txBody>
          <a:bodyPr wrap="square" rtlCol="0">
            <a:spAutoFit/>
          </a:bodyPr>
          <a:lstStyle/>
          <a:p>
            <a:r>
              <a:rPr lang="cs-CZ" dirty="0"/>
              <a:t>----------------------------------------------------------------------------------------------------------------------------</a:t>
            </a:r>
          </a:p>
        </p:txBody>
      </p:sp>
      <p:sp>
        <p:nvSpPr>
          <p:cNvPr id="13" name="TextovéPole 12">
            <a:extLst>
              <a:ext uri="{FF2B5EF4-FFF2-40B4-BE49-F238E27FC236}">
                <a16:creationId xmlns:a16="http://schemas.microsoft.com/office/drawing/2014/main" id="{F5DEAB31-4D59-44C1-B673-7A630F8990FC}"/>
              </a:ext>
            </a:extLst>
          </p:cNvPr>
          <p:cNvSpPr txBox="1"/>
          <p:nvPr/>
        </p:nvSpPr>
        <p:spPr>
          <a:xfrm>
            <a:off x="258667" y="3429000"/>
            <a:ext cx="8856983" cy="369332"/>
          </a:xfrm>
          <a:prstGeom prst="rect">
            <a:avLst/>
          </a:prstGeom>
          <a:noFill/>
        </p:spPr>
        <p:txBody>
          <a:bodyPr wrap="square" rtlCol="0">
            <a:spAutoFit/>
          </a:bodyPr>
          <a:lstStyle/>
          <a:p>
            <a:r>
              <a:rPr lang="cs-CZ" dirty="0"/>
              <a:t>----------------------------------------------------------------------------------------------------------------------------</a:t>
            </a:r>
          </a:p>
        </p:txBody>
      </p:sp>
      <p:sp>
        <p:nvSpPr>
          <p:cNvPr id="16" name="TextovéPole 15">
            <a:extLst>
              <a:ext uri="{FF2B5EF4-FFF2-40B4-BE49-F238E27FC236}">
                <a16:creationId xmlns:a16="http://schemas.microsoft.com/office/drawing/2014/main" id="{696A3EF4-71B7-42F4-9EA4-F14BF65D6049}"/>
              </a:ext>
            </a:extLst>
          </p:cNvPr>
          <p:cNvSpPr txBox="1"/>
          <p:nvPr/>
        </p:nvSpPr>
        <p:spPr>
          <a:xfrm>
            <a:off x="158489" y="5281939"/>
            <a:ext cx="5723516" cy="369332"/>
          </a:xfrm>
          <a:prstGeom prst="rect">
            <a:avLst/>
          </a:prstGeom>
          <a:noFill/>
        </p:spPr>
        <p:txBody>
          <a:bodyPr wrap="square" rtlCol="0">
            <a:spAutoFit/>
          </a:bodyPr>
          <a:lstStyle/>
          <a:p>
            <a:r>
              <a:rPr lang="cs-CZ" dirty="0"/>
              <a:t>Klikni na strom a přenes ho na správné místo v dané řadě.</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AD5CDF65-036C-496A-AEF8-E0C89B5FC584}"/>
              </a:ext>
            </a:extLst>
          </p:cNvPr>
          <p:cNvPicPr>
            <a:picLocks noChangeAspect="1"/>
          </p:cNvPicPr>
          <p:nvPr/>
        </p:nvPicPr>
        <p:blipFill>
          <a:blip r:embed="rId2"/>
          <a:stretch>
            <a:fillRect/>
          </a:stretch>
        </p:blipFill>
        <p:spPr>
          <a:xfrm>
            <a:off x="3563888" y="332656"/>
            <a:ext cx="859611" cy="1072989"/>
          </a:xfrm>
          <a:prstGeom prst="rect">
            <a:avLst/>
          </a:prstGeom>
        </p:spPr>
      </p:pic>
      <p:pic>
        <p:nvPicPr>
          <p:cNvPr id="3" name="Obrázek 2">
            <a:extLst>
              <a:ext uri="{FF2B5EF4-FFF2-40B4-BE49-F238E27FC236}">
                <a16:creationId xmlns:a16="http://schemas.microsoft.com/office/drawing/2014/main" id="{E2746A4F-3FDA-4C7E-9CC5-1AB89412462E}"/>
              </a:ext>
            </a:extLst>
          </p:cNvPr>
          <p:cNvPicPr>
            <a:picLocks noChangeAspect="1"/>
          </p:cNvPicPr>
          <p:nvPr/>
        </p:nvPicPr>
        <p:blipFill>
          <a:blip r:embed="rId3"/>
          <a:stretch>
            <a:fillRect/>
          </a:stretch>
        </p:blipFill>
        <p:spPr>
          <a:xfrm>
            <a:off x="4572089" y="374577"/>
            <a:ext cx="859611" cy="1048603"/>
          </a:xfrm>
          <a:prstGeom prst="rect">
            <a:avLst/>
          </a:prstGeom>
        </p:spPr>
      </p:pic>
      <p:pic>
        <p:nvPicPr>
          <p:cNvPr id="4" name="Obrázek 3">
            <a:extLst>
              <a:ext uri="{FF2B5EF4-FFF2-40B4-BE49-F238E27FC236}">
                <a16:creationId xmlns:a16="http://schemas.microsoft.com/office/drawing/2014/main" id="{C9BDFC01-ED38-48A3-87B8-BF4B0C40D928}"/>
              </a:ext>
            </a:extLst>
          </p:cNvPr>
          <p:cNvPicPr>
            <a:picLocks noChangeAspect="1"/>
          </p:cNvPicPr>
          <p:nvPr/>
        </p:nvPicPr>
        <p:blipFill>
          <a:blip r:embed="rId4"/>
          <a:stretch>
            <a:fillRect/>
          </a:stretch>
        </p:blipFill>
        <p:spPr>
          <a:xfrm>
            <a:off x="5580290" y="381838"/>
            <a:ext cx="865707" cy="1072989"/>
          </a:xfrm>
          <a:prstGeom prst="rect">
            <a:avLst/>
          </a:prstGeom>
        </p:spPr>
      </p:pic>
      <p:pic>
        <p:nvPicPr>
          <p:cNvPr id="5" name="Obrázek 4">
            <a:extLst>
              <a:ext uri="{FF2B5EF4-FFF2-40B4-BE49-F238E27FC236}">
                <a16:creationId xmlns:a16="http://schemas.microsoft.com/office/drawing/2014/main" id="{68C67944-5F4F-4C83-8FFC-51B0A7B5C037}"/>
              </a:ext>
            </a:extLst>
          </p:cNvPr>
          <p:cNvPicPr>
            <a:picLocks noChangeAspect="1"/>
          </p:cNvPicPr>
          <p:nvPr/>
        </p:nvPicPr>
        <p:blipFill>
          <a:blip r:embed="rId4"/>
          <a:stretch>
            <a:fillRect/>
          </a:stretch>
        </p:blipFill>
        <p:spPr>
          <a:xfrm>
            <a:off x="7664966" y="374577"/>
            <a:ext cx="865707" cy="1072989"/>
          </a:xfrm>
          <a:prstGeom prst="rect">
            <a:avLst/>
          </a:prstGeom>
        </p:spPr>
      </p:pic>
      <p:pic>
        <p:nvPicPr>
          <p:cNvPr id="6" name="Obrázek 5">
            <a:extLst>
              <a:ext uri="{FF2B5EF4-FFF2-40B4-BE49-F238E27FC236}">
                <a16:creationId xmlns:a16="http://schemas.microsoft.com/office/drawing/2014/main" id="{B987D359-102A-4EDD-B5F0-6C69C8147CFF}"/>
              </a:ext>
            </a:extLst>
          </p:cNvPr>
          <p:cNvPicPr>
            <a:picLocks noChangeAspect="1"/>
          </p:cNvPicPr>
          <p:nvPr/>
        </p:nvPicPr>
        <p:blipFill>
          <a:blip r:embed="rId5"/>
          <a:stretch>
            <a:fillRect/>
          </a:stretch>
        </p:blipFill>
        <p:spPr>
          <a:xfrm>
            <a:off x="6625676" y="409914"/>
            <a:ext cx="859611" cy="1048603"/>
          </a:xfrm>
          <a:prstGeom prst="rect">
            <a:avLst/>
          </a:prstGeom>
        </p:spPr>
      </p:pic>
      <p:pic>
        <p:nvPicPr>
          <p:cNvPr id="7" name="Obrázek 6">
            <a:extLst>
              <a:ext uri="{FF2B5EF4-FFF2-40B4-BE49-F238E27FC236}">
                <a16:creationId xmlns:a16="http://schemas.microsoft.com/office/drawing/2014/main" id="{87BB2000-2264-4A29-9085-DDAA6D06B78F}"/>
              </a:ext>
            </a:extLst>
          </p:cNvPr>
          <p:cNvPicPr>
            <a:picLocks noChangeAspect="1"/>
          </p:cNvPicPr>
          <p:nvPr/>
        </p:nvPicPr>
        <p:blipFill>
          <a:blip r:embed="rId6"/>
          <a:stretch>
            <a:fillRect/>
          </a:stretch>
        </p:blipFill>
        <p:spPr>
          <a:xfrm>
            <a:off x="3547783" y="2132856"/>
            <a:ext cx="1024217" cy="1152244"/>
          </a:xfrm>
          <a:prstGeom prst="rect">
            <a:avLst/>
          </a:prstGeom>
        </p:spPr>
      </p:pic>
      <p:pic>
        <p:nvPicPr>
          <p:cNvPr id="8" name="Obrázek 7">
            <a:extLst>
              <a:ext uri="{FF2B5EF4-FFF2-40B4-BE49-F238E27FC236}">
                <a16:creationId xmlns:a16="http://schemas.microsoft.com/office/drawing/2014/main" id="{93971320-8142-4502-8346-0B461C2E2B1D}"/>
              </a:ext>
            </a:extLst>
          </p:cNvPr>
          <p:cNvPicPr>
            <a:picLocks noChangeAspect="1"/>
          </p:cNvPicPr>
          <p:nvPr/>
        </p:nvPicPr>
        <p:blipFill>
          <a:blip r:embed="rId7"/>
          <a:stretch>
            <a:fillRect/>
          </a:stretch>
        </p:blipFill>
        <p:spPr>
          <a:xfrm>
            <a:off x="4678778" y="2078828"/>
            <a:ext cx="646232" cy="1103472"/>
          </a:xfrm>
          <a:prstGeom prst="rect">
            <a:avLst/>
          </a:prstGeom>
        </p:spPr>
      </p:pic>
      <p:pic>
        <p:nvPicPr>
          <p:cNvPr id="9" name="Obrázek 8">
            <a:extLst>
              <a:ext uri="{FF2B5EF4-FFF2-40B4-BE49-F238E27FC236}">
                <a16:creationId xmlns:a16="http://schemas.microsoft.com/office/drawing/2014/main" id="{EF44DDD1-BBFA-47AF-B7C8-AF126FF72038}"/>
              </a:ext>
            </a:extLst>
          </p:cNvPr>
          <p:cNvPicPr>
            <a:picLocks noChangeAspect="1"/>
          </p:cNvPicPr>
          <p:nvPr/>
        </p:nvPicPr>
        <p:blipFill>
          <a:blip r:embed="rId7"/>
          <a:stretch>
            <a:fillRect/>
          </a:stretch>
        </p:blipFill>
        <p:spPr>
          <a:xfrm>
            <a:off x="5596217" y="2060848"/>
            <a:ext cx="646232" cy="1103472"/>
          </a:xfrm>
          <a:prstGeom prst="rect">
            <a:avLst/>
          </a:prstGeom>
        </p:spPr>
      </p:pic>
      <p:pic>
        <p:nvPicPr>
          <p:cNvPr id="10" name="Obrázek 9">
            <a:extLst>
              <a:ext uri="{FF2B5EF4-FFF2-40B4-BE49-F238E27FC236}">
                <a16:creationId xmlns:a16="http://schemas.microsoft.com/office/drawing/2014/main" id="{BAF82836-B405-423D-93AC-9CE776C7C8CD}"/>
              </a:ext>
            </a:extLst>
          </p:cNvPr>
          <p:cNvPicPr>
            <a:picLocks noChangeAspect="1"/>
          </p:cNvPicPr>
          <p:nvPr/>
        </p:nvPicPr>
        <p:blipFill>
          <a:blip r:embed="rId8"/>
          <a:stretch>
            <a:fillRect/>
          </a:stretch>
        </p:blipFill>
        <p:spPr>
          <a:xfrm>
            <a:off x="6419211" y="2078828"/>
            <a:ext cx="1024217" cy="1152244"/>
          </a:xfrm>
          <a:prstGeom prst="rect">
            <a:avLst/>
          </a:prstGeom>
        </p:spPr>
      </p:pic>
      <p:pic>
        <p:nvPicPr>
          <p:cNvPr id="11" name="Obrázek 10">
            <a:extLst>
              <a:ext uri="{FF2B5EF4-FFF2-40B4-BE49-F238E27FC236}">
                <a16:creationId xmlns:a16="http://schemas.microsoft.com/office/drawing/2014/main" id="{C19FD6E1-3DB8-44A7-93E4-553BE434646E}"/>
              </a:ext>
            </a:extLst>
          </p:cNvPr>
          <p:cNvPicPr>
            <a:picLocks noChangeAspect="1"/>
          </p:cNvPicPr>
          <p:nvPr/>
        </p:nvPicPr>
        <p:blipFill>
          <a:blip r:embed="rId9"/>
          <a:stretch>
            <a:fillRect/>
          </a:stretch>
        </p:blipFill>
        <p:spPr>
          <a:xfrm>
            <a:off x="8207557" y="1988840"/>
            <a:ext cx="646232" cy="1103472"/>
          </a:xfrm>
          <a:prstGeom prst="rect">
            <a:avLst/>
          </a:prstGeom>
        </p:spPr>
      </p:pic>
      <p:pic>
        <p:nvPicPr>
          <p:cNvPr id="12" name="Obrázek 11">
            <a:extLst>
              <a:ext uri="{FF2B5EF4-FFF2-40B4-BE49-F238E27FC236}">
                <a16:creationId xmlns:a16="http://schemas.microsoft.com/office/drawing/2014/main" id="{47DF2508-7190-4033-BF74-2302F3FA1B0E}"/>
              </a:ext>
            </a:extLst>
          </p:cNvPr>
          <p:cNvPicPr>
            <a:picLocks noChangeAspect="1"/>
          </p:cNvPicPr>
          <p:nvPr/>
        </p:nvPicPr>
        <p:blipFill>
          <a:blip r:embed="rId9"/>
          <a:stretch>
            <a:fillRect/>
          </a:stretch>
        </p:blipFill>
        <p:spPr>
          <a:xfrm>
            <a:off x="7341850" y="2060848"/>
            <a:ext cx="646232" cy="1103472"/>
          </a:xfrm>
          <a:prstGeom prst="rect">
            <a:avLst/>
          </a:prstGeom>
        </p:spPr>
      </p:pic>
      <p:pic>
        <p:nvPicPr>
          <p:cNvPr id="13" name="Obrázek 12">
            <a:extLst>
              <a:ext uri="{FF2B5EF4-FFF2-40B4-BE49-F238E27FC236}">
                <a16:creationId xmlns:a16="http://schemas.microsoft.com/office/drawing/2014/main" id="{28A22965-DC80-4537-830A-2079EC27FD61}"/>
              </a:ext>
            </a:extLst>
          </p:cNvPr>
          <p:cNvPicPr>
            <a:picLocks noChangeAspect="1"/>
          </p:cNvPicPr>
          <p:nvPr/>
        </p:nvPicPr>
        <p:blipFill>
          <a:blip r:embed="rId10"/>
          <a:stretch>
            <a:fillRect/>
          </a:stretch>
        </p:blipFill>
        <p:spPr>
          <a:xfrm>
            <a:off x="3547783" y="3743320"/>
            <a:ext cx="865707" cy="1048603"/>
          </a:xfrm>
          <a:prstGeom prst="rect">
            <a:avLst/>
          </a:prstGeom>
        </p:spPr>
      </p:pic>
      <p:pic>
        <p:nvPicPr>
          <p:cNvPr id="14" name="Obrázek 13">
            <a:extLst>
              <a:ext uri="{FF2B5EF4-FFF2-40B4-BE49-F238E27FC236}">
                <a16:creationId xmlns:a16="http://schemas.microsoft.com/office/drawing/2014/main" id="{A2CEE5A5-BB19-42E5-88FA-C95243CD95B2}"/>
              </a:ext>
            </a:extLst>
          </p:cNvPr>
          <p:cNvPicPr>
            <a:picLocks noChangeAspect="1"/>
          </p:cNvPicPr>
          <p:nvPr/>
        </p:nvPicPr>
        <p:blipFill>
          <a:blip r:embed="rId8"/>
          <a:stretch>
            <a:fillRect/>
          </a:stretch>
        </p:blipFill>
        <p:spPr>
          <a:xfrm>
            <a:off x="4457265" y="3713821"/>
            <a:ext cx="1024217" cy="1152244"/>
          </a:xfrm>
          <a:prstGeom prst="rect">
            <a:avLst/>
          </a:prstGeom>
        </p:spPr>
      </p:pic>
      <p:pic>
        <p:nvPicPr>
          <p:cNvPr id="15" name="Obrázek 14">
            <a:extLst>
              <a:ext uri="{FF2B5EF4-FFF2-40B4-BE49-F238E27FC236}">
                <a16:creationId xmlns:a16="http://schemas.microsoft.com/office/drawing/2014/main" id="{5D63550D-AC1A-40E6-8968-B98F40E2CCB1}"/>
              </a:ext>
            </a:extLst>
          </p:cNvPr>
          <p:cNvPicPr>
            <a:picLocks noChangeAspect="1"/>
          </p:cNvPicPr>
          <p:nvPr/>
        </p:nvPicPr>
        <p:blipFill>
          <a:blip r:embed="rId11"/>
          <a:stretch>
            <a:fillRect/>
          </a:stretch>
        </p:blipFill>
        <p:spPr>
          <a:xfrm>
            <a:off x="5446960" y="3689435"/>
            <a:ext cx="865707" cy="1072989"/>
          </a:xfrm>
          <a:prstGeom prst="rect">
            <a:avLst/>
          </a:prstGeom>
        </p:spPr>
      </p:pic>
      <p:pic>
        <p:nvPicPr>
          <p:cNvPr id="16" name="Obrázek 15">
            <a:extLst>
              <a:ext uri="{FF2B5EF4-FFF2-40B4-BE49-F238E27FC236}">
                <a16:creationId xmlns:a16="http://schemas.microsoft.com/office/drawing/2014/main" id="{959BF7F7-C885-47EC-B1AB-823D53518352}"/>
              </a:ext>
            </a:extLst>
          </p:cNvPr>
          <p:cNvPicPr>
            <a:picLocks noChangeAspect="1"/>
          </p:cNvPicPr>
          <p:nvPr/>
        </p:nvPicPr>
        <p:blipFill>
          <a:blip r:embed="rId12"/>
          <a:stretch>
            <a:fillRect/>
          </a:stretch>
        </p:blipFill>
        <p:spPr>
          <a:xfrm>
            <a:off x="6372173" y="3713821"/>
            <a:ext cx="865707" cy="1048603"/>
          </a:xfrm>
          <a:prstGeom prst="rect">
            <a:avLst/>
          </a:prstGeom>
        </p:spPr>
      </p:pic>
      <p:pic>
        <p:nvPicPr>
          <p:cNvPr id="17" name="Obrázek 16">
            <a:extLst>
              <a:ext uri="{FF2B5EF4-FFF2-40B4-BE49-F238E27FC236}">
                <a16:creationId xmlns:a16="http://schemas.microsoft.com/office/drawing/2014/main" id="{9146CEB9-F6BA-4A46-B7C8-39AF3063BF10}"/>
              </a:ext>
            </a:extLst>
          </p:cNvPr>
          <p:cNvPicPr>
            <a:picLocks noChangeAspect="1"/>
          </p:cNvPicPr>
          <p:nvPr/>
        </p:nvPicPr>
        <p:blipFill>
          <a:blip r:embed="rId13"/>
          <a:stretch>
            <a:fillRect/>
          </a:stretch>
        </p:blipFill>
        <p:spPr>
          <a:xfrm>
            <a:off x="7254076" y="3610180"/>
            <a:ext cx="1024217" cy="1152244"/>
          </a:xfrm>
          <a:prstGeom prst="rect">
            <a:avLst/>
          </a:prstGeom>
        </p:spPr>
      </p:pic>
      <p:pic>
        <p:nvPicPr>
          <p:cNvPr id="18" name="Obrázek 17">
            <a:extLst>
              <a:ext uri="{FF2B5EF4-FFF2-40B4-BE49-F238E27FC236}">
                <a16:creationId xmlns:a16="http://schemas.microsoft.com/office/drawing/2014/main" id="{4B6FF1C6-38D1-452E-A4B7-3483F768FFE7}"/>
              </a:ext>
            </a:extLst>
          </p:cNvPr>
          <p:cNvPicPr>
            <a:picLocks noChangeAspect="1"/>
          </p:cNvPicPr>
          <p:nvPr/>
        </p:nvPicPr>
        <p:blipFill>
          <a:blip r:embed="rId11"/>
          <a:stretch>
            <a:fillRect/>
          </a:stretch>
        </p:blipFill>
        <p:spPr>
          <a:xfrm>
            <a:off x="8097819" y="3649807"/>
            <a:ext cx="865707" cy="1072989"/>
          </a:xfrm>
          <a:prstGeom prst="rect">
            <a:avLst/>
          </a:prstGeom>
        </p:spPr>
      </p:pic>
      <p:sp>
        <p:nvSpPr>
          <p:cNvPr id="21" name="TextovéPole 20">
            <a:extLst>
              <a:ext uri="{FF2B5EF4-FFF2-40B4-BE49-F238E27FC236}">
                <a16:creationId xmlns:a16="http://schemas.microsoft.com/office/drawing/2014/main" id="{856E2DFC-4640-4FF7-B334-FB1D5E09DD18}"/>
              </a:ext>
            </a:extLst>
          </p:cNvPr>
          <p:cNvSpPr txBox="1"/>
          <p:nvPr/>
        </p:nvSpPr>
        <p:spPr>
          <a:xfrm>
            <a:off x="1619672" y="5229200"/>
            <a:ext cx="5904656" cy="369332"/>
          </a:xfrm>
          <a:prstGeom prst="rect">
            <a:avLst/>
          </a:prstGeom>
          <a:noFill/>
        </p:spPr>
        <p:txBody>
          <a:bodyPr wrap="square" rtlCol="0">
            <a:spAutoFit/>
          </a:bodyPr>
          <a:lstStyle/>
          <a:p>
            <a:r>
              <a:rPr lang="cs-CZ" dirty="0"/>
              <a:t>Máš řady doplněné správně? Tady si to můžeš zkontrolovat. </a:t>
            </a:r>
          </a:p>
        </p:txBody>
      </p:sp>
    </p:spTree>
    <p:extLst>
      <p:ext uri="{BB962C8B-B14F-4D97-AF65-F5344CB8AC3E}">
        <p14:creationId xmlns:p14="http://schemas.microsoft.com/office/powerpoint/2010/main" val="343005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3203848" y="1340768"/>
            <a:ext cx="560495" cy="1152128"/>
          </a:xfrm>
          <a:prstGeom prst="rect">
            <a:avLst/>
          </a:prstGeom>
          <a:noFill/>
        </p:spPr>
      </p:pic>
      <p:pic>
        <p:nvPicPr>
          <p:cNvPr id="5"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1591452" y="1732342"/>
            <a:ext cx="560495" cy="1152128"/>
          </a:xfrm>
          <a:prstGeom prst="rect">
            <a:avLst/>
          </a:prstGeom>
          <a:noFill/>
        </p:spPr>
      </p:pic>
      <p:pic>
        <p:nvPicPr>
          <p:cNvPr id="6"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2267744" y="1412776"/>
            <a:ext cx="560495" cy="1152128"/>
          </a:xfrm>
          <a:prstGeom prst="rect">
            <a:avLst/>
          </a:prstGeom>
          <a:noFill/>
        </p:spPr>
      </p:pic>
      <p:pic>
        <p:nvPicPr>
          <p:cNvPr id="7"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771145" y="1900256"/>
            <a:ext cx="560495" cy="1152128"/>
          </a:xfrm>
          <a:prstGeom prst="rect">
            <a:avLst/>
          </a:prstGeom>
          <a:noFill/>
        </p:spPr>
      </p:pic>
      <p:pic>
        <p:nvPicPr>
          <p:cNvPr id="8"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4139952" y="1412776"/>
            <a:ext cx="560495" cy="1152128"/>
          </a:xfrm>
          <a:prstGeom prst="rect">
            <a:avLst/>
          </a:prstGeom>
          <a:noFill/>
        </p:spPr>
      </p:pic>
      <p:pic>
        <p:nvPicPr>
          <p:cNvPr id="9"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3700119" y="2276872"/>
            <a:ext cx="560495" cy="1152128"/>
          </a:xfrm>
          <a:prstGeom prst="rect">
            <a:avLst/>
          </a:prstGeom>
          <a:noFill/>
        </p:spPr>
      </p:pic>
      <p:pic>
        <p:nvPicPr>
          <p:cNvPr id="10"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4746988" y="1381975"/>
            <a:ext cx="560495" cy="1152128"/>
          </a:xfrm>
          <a:prstGeom prst="rect">
            <a:avLst/>
          </a:prstGeom>
          <a:noFill/>
        </p:spPr>
      </p:pic>
      <p:pic>
        <p:nvPicPr>
          <p:cNvPr id="11"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5192248" y="2239836"/>
            <a:ext cx="560495" cy="1152128"/>
          </a:xfrm>
          <a:prstGeom prst="rect">
            <a:avLst/>
          </a:prstGeom>
          <a:noFill/>
        </p:spPr>
      </p:pic>
      <p:pic>
        <p:nvPicPr>
          <p:cNvPr id="12"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5623653" y="1348722"/>
            <a:ext cx="560495" cy="1152128"/>
          </a:xfrm>
          <a:prstGeom prst="rect">
            <a:avLst/>
          </a:prstGeom>
          <a:noFill/>
        </p:spPr>
      </p:pic>
      <p:pic>
        <p:nvPicPr>
          <p:cNvPr id="13"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5990939" y="2412106"/>
            <a:ext cx="560495" cy="1152128"/>
          </a:xfrm>
          <a:prstGeom prst="rect">
            <a:avLst/>
          </a:prstGeom>
          <a:noFill/>
        </p:spPr>
      </p:pic>
      <p:pic>
        <p:nvPicPr>
          <p:cNvPr id="14"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6347871" y="1348722"/>
            <a:ext cx="560495" cy="1152128"/>
          </a:xfrm>
          <a:prstGeom prst="rect">
            <a:avLst/>
          </a:prstGeom>
          <a:noFill/>
        </p:spPr>
      </p:pic>
      <p:pic>
        <p:nvPicPr>
          <p:cNvPr id="15"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2703684" y="2415386"/>
            <a:ext cx="560495" cy="1152128"/>
          </a:xfrm>
          <a:prstGeom prst="rect">
            <a:avLst/>
          </a:prstGeom>
          <a:noFill/>
        </p:spPr>
      </p:pic>
      <p:pic>
        <p:nvPicPr>
          <p:cNvPr id="16"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7308304" y="1196752"/>
            <a:ext cx="560495" cy="1152128"/>
          </a:xfrm>
          <a:prstGeom prst="rect">
            <a:avLst/>
          </a:prstGeom>
          <a:noFill/>
        </p:spPr>
      </p:pic>
      <p:pic>
        <p:nvPicPr>
          <p:cNvPr id="17"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6851928" y="2175464"/>
            <a:ext cx="560495" cy="1152128"/>
          </a:xfrm>
          <a:prstGeom prst="rect">
            <a:avLst/>
          </a:prstGeom>
          <a:noFill/>
        </p:spPr>
      </p:pic>
      <p:pic>
        <p:nvPicPr>
          <p:cNvPr id="18"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8252192" y="1062724"/>
            <a:ext cx="560495" cy="1152128"/>
          </a:xfrm>
          <a:prstGeom prst="rect">
            <a:avLst/>
          </a:prstGeom>
          <a:noFill/>
        </p:spPr>
      </p:pic>
      <p:pic>
        <p:nvPicPr>
          <p:cNvPr id="19"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7797771" y="2071093"/>
            <a:ext cx="560495" cy="1152128"/>
          </a:xfrm>
          <a:prstGeom prst="rect">
            <a:avLst/>
          </a:prstGeom>
          <a:noFill/>
        </p:spPr>
      </p:pic>
      <p:sp>
        <p:nvSpPr>
          <p:cNvPr id="2" name="TextovéPole 1">
            <a:extLst>
              <a:ext uri="{FF2B5EF4-FFF2-40B4-BE49-F238E27FC236}">
                <a16:creationId xmlns:a16="http://schemas.microsoft.com/office/drawing/2014/main" id="{B3941978-50D4-4723-A9BA-27E8B4C876C6}"/>
              </a:ext>
            </a:extLst>
          </p:cNvPr>
          <p:cNvSpPr txBox="1"/>
          <p:nvPr/>
        </p:nvSpPr>
        <p:spPr>
          <a:xfrm>
            <a:off x="1652226" y="-7833"/>
            <a:ext cx="7454866" cy="1200329"/>
          </a:xfrm>
          <a:prstGeom prst="rect">
            <a:avLst/>
          </a:prstGeom>
          <a:noFill/>
        </p:spPr>
        <p:txBody>
          <a:bodyPr wrap="square" rtlCol="0">
            <a:spAutoFit/>
          </a:bodyPr>
          <a:lstStyle/>
          <a:p>
            <a:r>
              <a:rPr lang="cs-CZ" b="1" dirty="0"/>
              <a:t>Motivace: </a:t>
            </a:r>
            <a:r>
              <a:rPr lang="cs-CZ" dirty="0"/>
              <a:t>Zvládneš správně přiřadit šišky do košíku podle dané číslice?   </a:t>
            </a:r>
          </a:p>
          <a:p>
            <a:r>
              <a:rPr lang="cs-CZ" dirty="0"/>
              <a:t>Klikni na šišku a přenes správný počet šišek do košíku podle dané číslice. Ukaž košík, ve kterém je nejméně šišek, kde nejvíce? Spočítáš o kolik? Poznáš strom, ze kterého jsou tyto šišky, najdi ho venku na procházce.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90409FD-3A40-4CF3-B1FC-B608F4D6F199}"/>
              </a:ext>
            </a:extLst>
          </p:cNvPr>
          <p:cNvSpPr txBox="1"/>
          <p:nvPr/>
        </p:nvSpPr>
        <p:spPr>
          <a:xfrm>
            <a:off x="2339752" y="404664"/>
            <a:ext cx="6120680" cy="369332"/>
          </a:xfrm>
          <a:prstGeom prst="rect">
            <a:avLst/>
          </a:prstGeom>
          <a:noFill/>
        </p:spPr>
        <p:txBody>
          <a:bodyPr wrap="square" rtlCol="0">
            <a:spAutoFit/>
          </a:bodyPr>
          <a:lstStyle/>
          <a:p>
            <a:r>
              <a:rPr lang="cs-CZ" dirty="0"/>
              <a:t>Přiřadil/a si šišky správně? Tady si to můžeš zkontrolovat. </a:t>
            </a:r>
          </a:p>
        </p:txBody>
      </p:sp>
      <p:pic>
        <p:nvPicPr>
          <p:cNvPr id="4" name="Obrázek 3">
            <a:extLst>
              <a:ext uri="{FF2B5EF4-FFF2-40B4-BE49-F238E27FC236}">
                <a16:creationId xmlns:a16="http://schemas.microsoft.com/office/drawing/2014/main" id="{A1DB2D93-8913-4B67-B390-A59ADB2AA6F2}"/>
              </a:ext>
            </a:extLst>
          </p:cNvPr>
          <p:cNvPicPr>
            <a:picLocks noChangeAspect="1"/>
          </p:cNvPicPr>
          <p:nvPr/>
        </p:nvPicPr>
        <p:blipFill>
          <a:blip r:embed="rId2"/>
          <a:stretch>
            <a:fillRect/>
          </a:stretch>
        </p:blipFill>
        <p:spPr>
          <a:xfrm>
            <a:off x="1596896" y="4601558"/>
            <a:ext cx="560881" cy="1152244"/>
          </a:xfrm>
          <a:prstGeom prst="rect">
            <a:avLst/>
          </a:prstGeom>
        </p:spPr>
      </p:pic>
      <p:pic>
        <p:nvPicPr>
          <p:cNvPr id="5" name="Obrázek 4">
            <a:extLst>
              <a:ext uri="{FF2B5EF4-FFF2-40B4-BE49-F238E27FC236}">
                <a16:creationId xmlns:a16="http://schemas.microsoft.com/office/drawing/2014/main" id="{CE488156-ED88-45C0-825E-8E251FBE5D36}"/>
              </a:ext>
            </a:extLst>
          </p:cNvPr>
          <p:cNvPicPr>
            <a:picLocks noChangeAspect="1"/>
          </p:cNvPicPr>
          <p:nvPr/>
        </p:nvPicPr>
        <p:blipFill>
          <a:blip r:embed="rId2"/>
          <a:stretch>
            <a:fillRect/>
          </a:stretch>
        </p:blipFill>
        <p:spPr>
          <a:xfrm>
            <a:off x="1036016" y="4548475"/>
            <a:ext cx="560881" cy="1152244"/>
          </a:xfrm>
          <a:prstGeom prst="rect">
            <a:avLst/>
          </a:prstGeom>
        </p:spPr>
      </p:pic>
      <p:pic>
        <p:nvPicPr>
          <p:cNvPr id="6" name="Obrázek 5">
            <a:extLst>
              <a:ext uri="{FF2B5EF4-FFF2-40B4-BE49-F238E27FC236}">
                <a16:creationId xmlns:a16="http://schemas.microsoft.com/office/drawing/2014/main" id="{0FC62C7D-314F-49A0-8686-BA33F04E7F48}"/>
              </a:ext>
            </a:extLst>
          </p:cNvPr>
          <p:cNvPicPr>
            <a:picLocks noChangeAspect="1"/>
          </p:cNvPicPr>
          <p:nvPr/>
        </p:nvPicPr>
        <p:blipFill>
          <a:blip r:embed="rId2"/>
          <a:stretch>
            <a:fillRect/>
          </a:stretch>
        </p:blipFill>
        <p:spPr>
          <a:xfrm>
            <a:off x="1877338" y="3581400"/>
            <a:ext cx="560881" cy="1152244"/>
          </a:xfrm>
          <a:prstGeom prst="rect">
            <a:avLst/>
          </a:prstGeom>
        </p:spPr>
      </p:pic>
      <p:pic>
        <p:nvPicPr>
          <p:cNvPr id="7" name="Obrázek 6">
            <a:extLst>
              <a:ext uri="{FF2B5EF4-FFF2-40B4-BE49-F238E27FC236}">
                <a16:creationId xmlns:a16="http://schemas.microsoft.com/office/drawing/2014/main" id="{0C103DB7-5FE2-4EFC-B18E-9808D3831542}"/>
              </a:ext>
            </a:extLst>
          </p:cNvPr>
          <p:cNvPicPr>
            <a:picLocks noChangeAspect="1"/>
          </p:cNvPicPr>
          <p:nvPr/>
        </p:nvPicPr>
        <p:blipFill>
          <a:blip r:embed="rId2"/>
          <a:stretch>
            <a:fillRect/>
          </a:stretch>
        </p:blipFill>
        <p:spPr>
          <a:xfrm>
            <a:off x="1316457" y="3402458"/>
            <a:ext cx="560881" cy="1152244"/>
          </a:xfrm>
          <a:prstGeom prst="rect">
            <a:avLst/>
          </a:prstGeom>
        </p:spPr>
      </p:pic>
      <p:pic>
        <p:nvPicPr>
          <p:cNvPr id="8" name="Obrázek 7">
            <a:extLst>
              <a:ext uri="{FF2B5EF4-FFF2-40B4-BE49-F238E27FC236}">
                <a16:creationId xmlns:a16="http://schemas.microsoft.com/office/drawing/2014/main" id="{F41CD563-0FA2-406B-AB1D-A4BDEA9F5C32}"/>
              </a:ext>
            </a:extLst>
          </p:cNvPr>
          <p:cNvPicPr>
            <a:picLocks noChangeAspect="1"/>
          </p:cNvPicPr>
          <p:nvPr/>
        </p:nvPicPr>
        <p:blipFill>
          <a:blip r:embed="rId2"/>
          <a:stretch>
            <a:fillRect/>
          </a:stretch>
        </p:blipFill>
        <p:spPr>
          <a:xfrm>
            <a:off x="755576" y="3589728"/>
            <a:ext cx="560881" cy="1152244"/>
          </a:xfrm>
          <a:prstGeom prst="rect">
            <a:avLst/>
          </a:prstGeom>
        </p:spPr>
      </p:pic>
      <p:pic>
        <p:nvPicPr>
          <p:cNvPr id="9" name="Obrázek 8">
            <a:extLst>
              <a:ext uri="{FF2B5EF4-FFF2-40B4-BE49-F238E27FC236}">
                <a16:creationId xmlns:a16="http://schemas.microsoft.com/office/drawing/2014/main" id="{D2FBD14F-5BEE-4BBC-830B-905CDCD59C74}"/>
              </a:ext>
            </a:extLst>
          </p:cNvPr>
          <p:cNvPicPr>
            <a:picLocks noChangeAspect="1"/>
          </p:cNvPicPr>
          <p:nvPr/>
        </p:nvPicPr>
        <p:blipFill>
          <a:blip r:embed="rId2"/>
          <a:stretch>
            <a:fillRect/>
          </a:stretch>
        </p:blipFill>
        <p:spPr>
          <a:xfrm>
            <a:off x="4211960" y="3953517"/>
            <a:ext cx="560881" cy="1152244"/>
          </a:xfrm>
          <a:prstGeom prst="rect">
            <a:avLst/>
          </a:prstGeom>
        </p:spPr>
      </p:pic>
      <p:pic>
        <p:nvPicPr>
          <p:cNvPr id="10" name="Obrázek 9">
            <a:extLst>
              <a:ext uri="{FF2B5EF4-FFF2-40B4-BE49-F238E27FC236}">
                <a16:creationId xmlns:a16="http://schemas.microsoft.com/office/drawing/2014/main" id="{494F518B-801F-4FAC-968D-E196083A8E6B}"/>
              </a:ext>
            </a:extLst>
          </p:cNvPr>
          <p:cNvPicPr>
            <a:picLocks noChangeAspect="1"/>
          </p:cNvPicPr>
          <p:nvPr/>
        </p:nvPicPr>
        <p:blipFill>
          <a:blip r:embed="rId2"/>
          <a:stretch>
            <a:fillRect/>
          </a:stretch>
        </p:blipFill>
        <p:spPr>
          <a:xfrm>
            <a:off x="5119651" y="4025436"/>
            <a:ext cx="560881" cy="1152244"/>
          </a:xfrm>
          <a:prstGeom prst="rect">
            <a:avLst/>
          </a:prstGeom>
        </p:spPr>
      </p:pic>
      <p:pic>
        <p:nvPicPr>
          <p:cNvPr id="11" name="Obrázek 10">
            <a:extLst>
              <a:ext uri="{FF2B5EF4-FFF2-40B4-BE49-F238E27FC236}">
                <a16:creationId xmlns:a16="http://schemas.microsoft.com/office/drawing/2014/main" id="{108E1D7C-3A47-4843-BA79-37DF48C8197D}"/>
              </a:ext>
            </a:extLst>
          </p:cNvPr>
          <p:cNvPicPr>
            <a:picLocks noChangeAspect="1"/>
          </p:cNvPicPr>
          <p:nvPr/>
        </p:nvPicPr>
        <p:blipFill>
          <a:blip r:embed="rId2"/>
          <a:stretch>
            <a:fillRect/>
          </a:stretch>
        </p:blipFill>
        <p:spPr>
          <a:xfrm>
            <a:off x="3463469" y="4145983"/>
            <a:ext cx="560881" cy="1152244"/>
          </a:xfrm>
          <a:prstGeom prst="rect">
            <a:avLst/>
          </a:prstGeom>
        </p:spPr>
      </p:pic>
      <p:pic>
        <p:nvPicPr>
          <p:cNvPr id="12" name="Obrázek 11">
            <a:extLst>
              <a:ext uri="{FF2B5EF4-FFF2-40B4-BE49-F238E27FC236}">
                <a16:creationId xmlns:a16="http://schemas.microsoft.com/office/drawing/2014/main" id="{1EB2EAB5-8ED9-4196-A02C-3A0783A60289}"/>
              </a:ext>
            </a:extLst>
          </p:cNvPr>
          <p:cNvPicPr>
            <a:picLocks noChangeAspect="1"/>
          </p:cNvPicPr>
          <p:nvPr/>
        </p:nvPicPr>
        <p:blipFill>
          <a:blip r:embed="rId2"/>
          <a:stretch>
            <a:fillRect/>
          </a:stretch>
        </p:blipFill>
        <p:spPr>
          <a:xfrm>
            <a:off x="7865817" y="4805920"/>
            <a:ext cx="560881" cy="1152244"/>
          </a:xfrm>
          <a:prstGeom prst="rect">
            <a:avLst/>
          </a:prstGeom>
        </p:spPr>
      </p:pic>
      <p:pic>
        <p:nvPicPr>
          <p:cNvPr id="13" name="Obrázek 12">
            <a:extLst>
              <a:ext uri="{FF2B5EF4-FFF2-40B4-BE49-F238E27FC236}">
                <a16:creationId xmlns:a16="http://schemas.microsoft.com/office/drawing/2014/main" id="{3C8EC25C-6E4B-4FE2-B3C6-4334F77F8486}"/>
              </a:ext>
            </a:extLst>
          </p:cNvPr>
          <p:cNvPicPr>
            <a:picLocks noChangeAspect="1"/>
          </p:cNvPicPr>
          <p:nvPr/>
        </p:nvPicPr>
        <p:blipFill>
          <a:blip r:embed="rId2"/>
          <a:stretch>
            <a:fillRect/>
          </a:stretch>
        </p:blipFill>
        <p:spPr>
          <a:xfrm>
            <a:off x="8134687" y="3789040"/>
            <a:ext cx="560881" cy="1152244"/>
          </a:xfrm>
          <a:prstGeom prst="rect">
            <a:avLst/>
          </a:prstGeom>
        </p:spPr>
      </p:pic>
      <p:pic>
        <p:nvPicPr>
          <p:cNvPr id="14" name="Obrázek 13">
            <a:extLst>
              <a:ext uri="{FF2B5EF4-FFF2-40B4-BE49-F238E27FC236}">
                <a16:creationId xmlns:a16="http://schemas.microsoft.com/office/drawing/2014/main" id="{B3A59E95-C9D1-4E59-9179-ADD87CDD8E26}"/>
              </a:ext>
            </a:extLst>
          </p:cNvPr>
          <p:cNvPicPr>
            <a:picLocks noChangeAspect="1"/>
          </p:cNvPicPr>
          <p:nvPr/>
        </p:nvPicPr>
        <p:blipFill>
          <a:blip r:embed="rId2"/>
          <a:stretch>
            <a:fillRect/>
          </a:stretch>
        </p:blipFill>
        <p:spPr>
          <a:xfrm>
            <a:off x="7336713" y="4474308"/>
            <a:ext cx="560881" cy="1152244"/>
          </a:xfrm>
          <a:prstGeom prst="rect">
            <a:avLst/>
          </a:prstGeom>
        </p:spPr>
      </p:pic>
      <p:pic>
        <p:nvPicPr>
          <p:cNvPr id="15" name="Obrázek 14">
            <a:extLst>
              <a:ext uri="{FF2B5EF4-FFF2-40B4-BE49-F238E27FC236}">
                <a16:creationId xmlns:a16="http://schemas.microsoft.com/office/drawing/2014/main" id="{639308BE-8D1F-4B97-AEE9-75E74621831D}"/>
              </a:ext>
            </a:extLst>
          </p:cNvPr>
          <p:cNvPicPr>
            <a:picLocks noChangeAspect="1"/>
          </p:cNvPicPr>
          <p:nvPr/>
        </p:nvPicPr>
        <p:blipFill>
          <a:blip r:embed="rId2"/>
          <a:stretch>
            <a:fillRect/>
          </a:stretch>
        </p:blipFill>
        <p:spPr>
          <a:xfrm>
            <a:off x="6819179" y="4601558"/>
            <a:ext cx="560881" cy="1152244"/>
          </a:xfrm>
          <a:prstGeom prst="rect">
            <a:avLst/>
          </a:prstGeom>
        </p:spPr>
      </p:pic>
      <p:pic>
        <p:nvPicPr>
          <p:cNvPr id="16" name="Obrázek 15">
            <a:extLst>
              <a:ext uri="{FF2B5EF4-FFF2-40B4-BE49-F238E27FC236}">
                <a16:creationId xmlns:a16="http://schemas.microsoft.com/office/drawing/2014/main" id="{1FF658C4-CECC-4E72-983B-E882E86BFCA0}"/>
              </a:ext>
            </a:extLst>
          </p:cNvPr>
          <p:cNvPicPr>
            <a:picLocks noChangeAspect="1"/>
          </p:cNvPicPr>
          <p:nvPr/>
        </p:nvPicPr>
        <p:blipFill>
          <a:blip r:embed="rId2"/>
          <a:stretch>
            <a:fillRect/>
          </a:stretch>
        </p:blipFill>
        <p:spPr>
          <a:xfrm>
            <a:off x="6245702" y="4554702"/>
            <a:ext cx="560881" cy="1152244"/>
          </a:xfrm>
          <a:prstGeom prst="rect">
            <a:avLst/>
          </a:prstGeom>
        </p:spPr>
      </p:pic>
      <p:pic>
        <p:nvPicPr>
          <p:cNvPr id="17" name="Obrázek 16">
            <a:extLst>
              <a:ext uri="{FF2B5EF4-FFF2-40B4-BE49-F238E27FC236}">
                <a16:creationId xmlns:a16="http://schemas.microsoft.com/office/drawing/2014/main" id="{563C2E50-0A6B-41BB-A279-31BBE7FEB9DE}"/>
              </a:ext>
            </a:extLst>
          </p:cNvPr>
          <p:cNvPicPr>
            <a:picLocks noChangeAspect="1"/>
          </p:cNvPicPr>
          <p:nvPr/>
        </p:nvPicPr>
        <p:blipFill>
          <a:blip r:embed="rId2"/>
          <a:stretch>
            <a:fillRect/>
          </a:stretch>
        </p:blipFill>
        <p:spPr>
          <a:xfrm>
            <a:off x="7617154" y="3395522"/>
            <a:ext cx="560881" cy="1152244"/>
          </a:xfrm>
          <a:prstGeom prst="rect">
            <a:avLst/>
          </a:prstGeom>
        </p:spPr>
      </p:pic>
      <p:pic>
        <p:nvPicPr>
          <p:cNvPr id="18" name="Obrázek 17">
            <a:extLst>
              <a:ext uri="{FF2B5EF4-FFF2-40B4-BE49-F238E27FC236}">
                <a16:creationId xmlns:a16="http://schemas.microsoft.com/office/drawing/2014/main" id="{94712ADD-7D8E-4458-A126-2BDFB6874164}"/>
              </a:ext>
            </a:extLst>
          </p:cNvPr>
          <p:cNvPicPr>
            <a:picLocks noChangeAspect="1"/>
          </p:cNvPicPr>
          <p:nvPr/>
        </p:nvPicPr>
        <p:blipFill>
          <a:blip r:embed="rId2"/>
          <a:stretch>
            <a:fillRect/>
          </a:stretch>
        </p:blipFill>
        <p:spPr>
          <a:xfrm>
            <a:off x="7056273" y="3462478"/>
            <a:ext cx="560881" cy="1152244"/>
          </a:xfrm>
          <a:prstGeom prst="rect">
            <a:avLst/>
          </a:prstGeom>
        </p:spPr>
      </p:pic>
      <p:pic>
        <p:nvPicPr>
          <p:cNvPr id="19" name="Obrázek 18">
            <a:extLst>
              <a:ext uri="{FF2B5EF4-FFF2-40B4-BE49-F238E27FC236}">
                <a16:creationId xmlns:a16="http://schemas.microsoft.com/office/drawing/2014/main" id="{143BC0D5-CA6E-4F0F-8137-3029CF080A38}"/>
              </a:ext>
            </a:extLst>
          </p:cNvPr>
          <p:cNvPicPr>
            <a:picLocks noChangeAspect="1"/>
          </p:cNvPicPr>
          <p:nvPr/>
        </p:nvPicPr>
        <p:blipFill>
          <a:blip r:embed="rId2"/>
          <a:stretch>
            <a:fillRect/>
          </a:stretch>
        </p:blipFill>
        <p:spPr>
          <a:xfrm>
            <a:off x="6495392" y="3589728"/>
            <a:ext cx="560881" cy="1152244"/>
          </a:xfrm>
          <a:prstGeom prst="rect">
            <a:avLst/>
          </a:prstGeom>
        </p:spPr>
      </p:pic>
    </p:spTree>
    <p:extLst>
      <p:ext uri="{BB962C8B-B14F-4D97-AF65-F5344CB8AC3E}">
        <p14:creationId xmlns:p14="http://schemas.microsoft.com/office/powerpoint/2010/main" val="325599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Výsledek obrázku pro jehličnan s kořeny"/>
          <p:cNvPicPr>
            <a:picLocks noChangeAspect="1" noChangeArrowheads="1"/>
          </p:cNvPicPr>
          <p:nvPr/>
        </p:nvPicPr>
        <p:blipFill>
          <a:blip r:embed="rId2" cstate="print"/>
          <a:srcRect l="9450" t="68506" r="57476" b="14818"/>
          <a:stretch>
            <a:fillRect/>
          </a:stretch>
        </p:blipFill>
        <p:spPr bwMode="auto">
          <a:xfrm>
            <a:off x="2231740" y="2888940"/>
            <a:ext cx="2664296" cy="1080120"/>
          </a:xfrm>
          <a:prstGeom prst="rect">
            <a:avLst/>
          </a:prstGeom>
          <a:noFill/>
        </p:spPr>
      </p:pic>
      <p:pic>
        <p:nvPicPr>
          <p:cNvPr id="5" name="Picture 2" descr="Výsledek obrázku pro jehličnan s kořeny"/>
          <p:cNvPicPr>
            <a:picLocks noChangeAspect="1" noChangeArrowheads="1"/>
          </p:cNvPicPr>
          <p:nvPr/>
        </p:nvPicPr>
        <p:blipFill>
          <a:blip r:embed="rId2" cstate="print"/>
          <a:srcRect l="9450" t="51830" r="57476" b="30382"/>
          <a:stretch>
            <a:fillRect/>
          </a:stretch>
        </p:blipFill>
        <p:spPr bwMode="auto">
          <a:xfrm>
            <a:off x="1907704" y="4941168"/>
            <a:ext cx="2664296" cy="1152128"/>
          </a:xfrm>
          <a:prstGeom prst="rect">
            <a:avLst/>
          </a:prstGeom>
          <a:noFill/>
        </p:spPr>
      </p:pic>
      <p:pic>
        <p:nvPicPr>
          <p:cNvPr id="7" name="Picture 2" descr="Výsledek obrázku pro jehličnan s kořeny"/>
          <p:cNvPicPr>
            <a:picLocks noChangeAspect="1" noChangeArrowheads="1"/>
          </p:cNvPicPr>
          <p:nvPr/>
        </p:nvPicPr>
        <p:blipFill>
          <a:blip r:embed="rId2" cstate="print"/>
          <a:srcRect l="9450" t="5136" r="73566" b="48170"/>
          <a:stretch>
            <a:fillRect/>
          </a:stretch>
        </p:blipFill>
        <p:spPr bwMode="auto">
          <a:xfrm>
            <a:off x="7380312" y="1628800"/>
            <a:ext cx="1368152" cy="3024336"/>
          </a:xfrm>
          <a:prstGeom prst="rect">
            <a:avLst/>
          </a:prstGeom>
          <a:noFill/>
        </p:spPr>
      </p:pic>
      <p:pic>
        <p:nvPicPr>
          <p:cNvPr id="8" name="Picture 2" descr="Výsledek obrázku pro jehličnan s kořeny"/>
          <p:cNvPicPr>
            <a:picLocks noChangeAspect="1" noChangeArrowheads="1"/>
          </p:cNvPicPr>
          <p:nvPr/>
        </p:nvPicPr>
        <p:blipFill>
          <a:blip r:embed="rId2" cstate="print"/>
          <a:srcRect l="26434" t="5136" r="57476" b="49282"/>
          <a:stretch>
            <a:fillRect/>
          </a:stretch>
        </p:blipFill>
        <p:spPr bwMode="auto">
          <a:xfrm>
            <a:off x="6012160" y="1664804"/>
            <a:ext cx="1296144" cy="2952328"/>
          </a:xfrm>
          <a:prstGeom prst="rect">
            <a:avLst/>
          </a:prstGeom>
          <a:noFill/>
        </p:spPr>
      </p:pic>
      <p:sp>
        <p:nvSpPr>
          <p:cNvPr id="2" name="TextovéPole 1">
            <a:extLst>
              <a:ext uri="{FF2B5EF4-FFF2-40B4-BE49-F238E27FC236}">
                <a16:creationId xmlns:a16="http://schemas.microsoft.com/office/drawing/2014/main" id="{B42BF71A-1CC6-47D2-8263-1841B52B5570}"/>
              </a:ext>
            </a:extLst>
          </p:cNvPr>
          <p:cNvSpPr txBox="1"/>
          <p:nvPr/>
        </p:nvSpPr>
        <p:spPr>
          <a:xfrm>
            <a:off x="1187624" y="56527"/>
            <a:ext cx="7956376" cy="923330"/>
          </a:xfrm>
          <a:prstGeom prst="rect">
            <a:avLst/>
          </a:prstGeom>
          <a:noFill/>
        </p:spPr>
        <p:txBody>
          <a:bodyPr wrap="square" rtlCol="0">
            <a:spAutoFit/>
          </a:bodyPr>
          <a:lstStyle/>
          <a:p>
            <a:r>
              <a:rPr lang="cs-CZ" b="1" dirty="0"/>
              <a:t>Motivace: </a:t>
            </a:r>
            <a:r>
              <a:rPr lang="cs-CZ" dirty="0"/>
              <a:t>Víš jak vypadá strom? Pojď ho sestavit podle vzoru z jednotlivých částí    a části stromu pojmenuj (kořeny, kmen, koruna). </a:t>
            </a:r>
          </a:p>
          <a:p>
            <a:r>
              <a:rPr lang="cs-CZ" dirty="0"/>
              <a:t>Znáš ještě nějaké jehličnaté stromy? Venku je najdi a pojmenuj.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587993" y="2136711"/>
            <a:ext cx="560495" cy="1152128"/>
          </a:xfrm>
          <a:prstGeom prst="rect">
            <a:avLst/>
          </a:prstGeom>
          <a:noFill/>
        </p:spPr>
      </p:pic>
      <p:pic>
        <p:nvPicPr>
          <p:cNvPr id="6"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2623662" y="2213479"/>
            <a:ext cx="560495" cy="1152128"/>
          </a:xfrm>
          <a:prstGeom prst="rect">
            <a:avLst/>
          </a:prstGeom>
          <a:noFill/>
        </p:spPr>
      </p:pic>
      <p:pic>
        <p:nvPicPr>
          <p:cNvPr id="7"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1613621" y="2133767"/>
            <a:ext cx="560495" cy="1152128"/>
          </a:xfrm>
          <a:prstGeom prst="rect">
            <a:avLst/>
          </a:prstGeom>
          <a:noFill/>
        </p:spPr>
      </p:pic>
      <p:pic>
        <p:nvPicPr>
          <p:cNvPr id="8"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3661552" y="2130754"/>
            <a:ext cx="560495" cy="1152128"/>
          </a:xfrm>
          <a:prstGeom prst="rect">
            <a:avLst/>
          </a:prstGeom>
          <a:noFill/>
        </p:spPr>
      </p:pic>
      <p:pic>
        <p:nvPicPr>
          <p:cNvPr id="9"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5289662" y="2453070"/>
            <a:ext cx="560495" cy="1152128"/>
          </a:xfrm>
          <a:prstGeom prst="rect">
            <a:avLst/>
          </a:prstGeom>
          <a:noFill/>
        </p:spPr>
      </p:pic>
      <p:pic>
        <p:nvPicPr>
          <p:cNvPr id="10"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7726196" y="2369073"/>
            <a:ext cx="560495" cy="1223800"/>
          </a:xfrm>
          <a:prstGeom prst="rect">
            <a:avLst/>
          </a:prstGeom>
          <a:noFill/>
        </p:spPr>
      </p:pic>
      <p:pic>
        <p:nvPicPr>
          <p:cNvPr id="11"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4475607" y="2292729"/>
            <a:ext cx="560495" cy="1152128"/>
          </a:xfrm>
          <a:prstGeom prst="rect">
            <a:avLst/>
          </a:prstGeom>
          <a:noFill/>
        </p:spPr>
      </p:pic>
      <p:pic>
        <p:nvPicPr>
          <p:cNvPr id="12"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8255170" y="2113000"/>
            <a:ext cx="560495" cy="1152128"/>
          </a:xfrm>
          <a:prstGeom prst="rect">
            <a:avLst/>
          </a:prstGeom>
          <a:noFill/>
        </p:spPr>
      </p:pic>
      <p:pic>
        <p:nvPicPr>
          <p:cNvPr id="13"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6916797" y="2245769"/>
            <a:ext cx="560495" cy="1152128"/>
          </a:xfrm>
          <a:prstGeom prst="rect">
            <a:avLst/>
          </a:prstGeom>
          <a:noFill/>
        </p:spPr>
      </p:pic>
      <p:pic>
        <p:nvPicPr>
          <p:cNvPr id="14" name="Picture 2" descr="Výsledek obrázku pro větev smrku omalovánka"/>
          <p:cNvPicPr>
            <a:picLocks noChangeAspect="1" noChangeArrowheads="1"/>
          </p:cNvPicPr>
          <p:nvPr/>
        </p:nvPicPr>
        <p:blipFill>
          <a:blip r:embed="rId2" cstate="print"/>
          <a:srcRect l="3198" t="44732" r="83513" b="27952"/>
          <a:stretch>
            <a:fillRect/>
          </a:stretch>
        </p:blipFill>
        <p:spPr bwMode="auto">
          <a:xfrm>
            <a:off x="6095881" y="2369073"/>
            <a:ext cx="560495" cy="1152128"/>
          </a:xfrm>
          <a:prstGeom prst="rect">
            <a:avLst/>
          </a:prstGeom>
          <a:noFill/>
        </p:spPr>
      </p:pic>
      <p:sp>
        <p:nvSpPr>
          <p:cNvPr id="2" name="TextovéPole 1">
            <a:extLst>
              <a:ext uri="{FF2B5EF4-FFF2-40B4-BE49-F238E27FC236}">
                <a16:creationId xmlns:a16="http://schemas.microsoft.com/office/drawing/2014/main" id="{634690A3-9A72-4D5F-B8C6-AE5525E36633}"/>
              </a:ext>
            </a:extLst>
          </p:cNvPr>
          <p:cNvSpPr txBox="1"/>
          <p:nvPr/>
        </p:nvSpPr>
        <p:spPr>
          <a:xfrm>
            <a:off x="2257040" y="140491"/>
            <a:ext cx="7004703" cy="1477328"/>
          </a:xfrm>
          <a:prstGeom prst="rect">
            <a:avLst/>
          </a:prstGeom>
          <a:noFill/>
        </p:spPr>
        <p:txBody>
          <a:bodyPr wrap="square" rtlCol="0">
            <a:spAutoFit/>
          </a:bodyPr>
          <a:lstStyle/>
          <a:p>
            <a:r>
              <a:rPr lang="cs-CZ" b="1" dirty="0"/>
              <a:t>Motivace: </a:t>
            </a:r>
            <a:r>
              <a:rPr lang="cs-CZ" dirty="0"/>
              <a:t>Zvládneš správně přiřadit šišky do košíku podle dané číslice? Klikni na šišku a přenes správný počet šišek do košíku podle dané číslice (teček uvnitř). Ukaž košík, ve kterém je nejméně šišek, kde nejvíce? Poznáš strom, ze kterého jsou tyto šišky, najdi ho venku na procházce.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F3FC50-E49E-43D8-9752-A6FB7EC4F2EC}"/>
              </a:ext>
            </a:extLst>
          </p:cNvPr>
          <p:cNvSpPr txBox="1"/>
          <p:nvPr/>
        </p:nvSpPr>
        <p:spPr>
          <a:xfrm>
            <a:off x="2411760" y="764704"/>
            <a:ext cx="6156176" cy="369332"/>
          </a:xfrm>
          <a:prstGeom prst="rect">
            <a:avLst/>
          </a:prstGeom>
          <a:noFill/>
        </p:spPr>
        <p:txBody>
          <a:bodyPr wrap="square" rtlCol="0">
            <a:spAutoFit/>
          </a:bodyPr>
          <a:lstStyle/>
          <a:p>
            <a:r>
              <a:rPr lang="cs-CZ"/>
              <a:t>Přiřadil/a si šišky správně? Tady si to můžeš zkontrolovat. </a:t>
            </a:r>
            <a:endParaRPr lang="cs-CZ" dirty="0"/>
          </a:p>
        </p:txBody>
      </p:sp>
      <p:pic>
        <p:nvPicPr>
          <p:cNvPr id="4" name="Obrázek 3">
            <a:extLst>
              <a:ext uri="{FF2B5EF4-FFF2-40B4-BE49-F238E27FC236}">
                <a16:creationId xmlns:a16="http://schemas.microsoft.com/office/drawing/2014/main" id="{A173FA6F-6D58-4769-8261-5AD958FF7FF6}"/>
              </a:ext>
            </a:extLst>
          </p:cNvPr>
          <p:cNvPicPr>
            <a:picLocks noChangeAspect="1"/>
          </p:cNvPicPr>
          <p:nvPr/>
        </p:nvPicPr>
        <p:blipFill>
          <a:blip r:embed="rId2"/>
          <a:stretch>
            <a:fillRect/>
          </a:stretch>
        </p:blipFill>
        <p:spPr>
          <a:xfrm>
            <a:off x="4688528" y="4293096"/>
            <a:ext cx="560881" cy="1152244"/>
          </a:xfrm>
          <a:prstGeom prst="rect">
            <a:avLst/>
          </a:prstGeom>
        </p:spPr>
      </p:pic>
      <p:pic>
        <p:nvPicPr>
          <p:cNvPr id="5" name="Obrázek 4">
            <a:extLst>
              <a:ext uri="{FF2B5EF4-FFF2-40B4-BE49-F238E27FC236}">
                <a16:creationId xmlns:a16="http://schemas.microsoft.com/office/drawing/2014/main" id="{2D0CD556-86C0-4D0B-AEC8-C427203AFA8A}"/>
              </a:ext>
            </a:extLst>
          </p:cNvPr>
          <p:cNvPicPr>
            <a:picLocks noChangeAspect="1"/>
          </p:cNvPicPr>
          <p:nvPr/>
        </p:nvPicPr>
        <p:blipFill>
          <a:blip r:embed="rId2"/>
          <a:stretch>
            <a:fillRect/>
          </a:stretch>
        </p:blipFill>
        <p:spPr>
          <a:xfrm>
            <a:off x="7974597" y="5120907"/>
            <a:ext cx="560881" cy="1152244"/>
          </a:xfrm>
          <a:prstGeom prst="rect">
            <a:avLst/>
          </a:prstGeom>
        </p:spPr>
      </p:pic>
      <p:pic>
        <p:nvPicPr>
          <p:cNvPr id="6" name="Obrázek 5">
            <a:extLst>
              <a:ext uri="{FF2B5EF4-FFF2-40B4-BE49-F238E27FC236}">
                <a16:creationId xmlns:a16="http://schemas.microsoft.com/office/drawing/2014/main" id="{E3F2495C-DB8F-4708-AC89-5E8F915519D3}"/>
              </a:ext>
            </a:extLst>
          </p:cNvPr>
          <p:cNvPicPr>
            <a:picLocks noChangeAspect="1"/>
          </p:cNvPicPr>
          <p:nvPr/>
        </p:nvPicPr>
        <p:blipFill>
          <a:blip r:embed="rId2"/>
          <a:stretch>
            <a:fillRect/>
          </a:stretch>
        </p:blipFill>
        <p:spPr>
          <a:xfrm>
            <a:off x="6900083" y="5038444"/>
            <a:ext cx="560881" cy="1152244"/>
          </a:xfrm>
          <a:prstGeom prst="rect">
            <a:avLst/>
          </a:prstGeom>
        </p:spPr>
      </p:pic>
      <p:pic>
        <p:nvPicPr>
          <p:cNvPr id="7" name="Obrázek 6">
            <a:extLst>
              <a:ext uri="{FF2B5EF4-FFF2-40B4-BE49-F238E27FC236}">
                <a16:creationId xmlns:a16="http://schemas.microsoft.com/office/drawing/2014/main" id="{71CE75D6-627C-43E5-9109-41E4941E2536}"/>
              </a:ext>
            </a:extLst>
          </p:cNvPr>
          <p:cNvPicPr>
            <a:picLocks noChangeAspect="1"/>
          </p:cNvPicPr>
          <p:nvPr/>
        </p:nvPicPr>
        <p:blipFill>
          <a:blip r:embed="rId2"/>
          <a:stretch>
            <a:fillRect/>
          </a:stretch>
        </p:blipFill>
        <p:spPr>
          <a:xfrm>
            <a:off x="7971559" y="4039195"/>
            <a:ext cx="560881" cy="1152244"/>
          </a:xfrm>
          <a:prstGeom prst="rect">
            <a:avLst/>
          </a:prstGeom>
        </p:spPr>
      </p:pic>
      <p:pic>
        <p:nvPicPr>
          <p:cNvPr id="8" name="Obrázek 7">
            <a:extLst>
              <a:ext uri="{FF2B5EF4-FFF2-40B4-BE49-F238E27FC236}">
                <a16:creationId xmlns:a16="http://schemas.microsoft.com/office/drawing/2014/main" id="{46BE031A-E92F-43CD-9AEC-A79F689714A9}"/>
              </a:ext>
            </a:extLst>
          </p:cNvPr>
          <p:cNvPicPr>
            <a:picLocks noChangeAspect="1"/>
          </p:cNvPicPr>
          <p:nvPr/>
        </p:nvPicPr>
        <p:blipFill>
          <a:blip r:embed="rId2"/>
          <a:stretch>
            <a:fillRect/>
          </a:stretch>
        </p:blipFill>
        <p:spPr>
          <a:xfrm>
            <a:off x="6705116" y="4001610"/>
            <a:ext cx="560881" cy="1152244"/>
          </a:xfrm>
          <a:prstGeom prst="rect">
            <a:avLst/>
          </a:prstGeom>
        </p:spPr>
      </p:pic>
      <p:pic>
        <p:nvPicPr>
          <p:cNvPr id="9" name="Obrázek 8">
            <a:extLst>
              <a:ext uri="{FF2B5EF4-FFF2-40B4-BE49-F238E27FC236}">
                <a16:creationId xmlns:a16="http://schemas.microsoft.com/office/drawing/2014/main" id="{2573420E-56D5-4360-8023-874A9F724FBC}"/>
              </a:ext>
            </a:extLst>
          </p:cNvPr>
          <p:cNvPicPr>
            <a:picLocks noChangeAspect="1"/>
          </p:cNvPicPr>
          <p:nvPr/>
        </p:nvPicPr>
        <p:blipFill>
          <a:blip r:embed="rId2"/>
          <a:stretch>
            <a:fillRect/>
          </a:stretch>
        </p:blipFill>
        <p:spPr>
          <a:xfrm>
            <a:off x="1438387" y="4462322"/>
            <a:ext cx="560881" cy="1152244"/>
          </a:xfrm>
          <a:prstGeom prst="rect">
            <a:avLst/>
          </a:prstGeom>
        </p:spPr>
      </p:pic>
      <p:pic>
        <p:nvPicPr>
          <p:cNvPr id="10" name="Obrázek 9">
            <a:extLst>
              <a:ext uri="{FF2B5EF4-FFF2-40B4-BE49-F238E27FC236}">
                <a16:creationId xmlns:a16="http://schemas.microsoft.com/office/drawing/2014/main" id="{77744EBF-D197-4160-9D3E-B22CC43DA8FE}"/>
              </a:ext>
            </a:extLst>
          </p:cNvPr>
          <p:cNvPicPr>
            <a:picLocks noChangeAspect="1"/>
          </p:cNvPicPr>
          <p:nvPr/>
        </p:nvPicPr>
        <p:blipFill>
          <a:blip r:embed="rId2"/>
          <a:stretch>
            <a:fillRect/>
          </a:stretch>
        </p:blipFill>
        <p:spPr>
          <a:xfrm>
            <a:off x="2229422" y="4030720"/>
            <a:ext cx="560881" cy="1152244"/>
          </a:xfrm>
          <a:prstGeom prst="rect">
            <a:avLst/>
          </a:prstGeom>
        </p:spPr>
      </p:pic>
      <p:pic>
        <p:nvPicPr>
          <p:cNvPr id="11" name="Obrázek 10">
            <a:extLst>
              <a:ext uri="{FF2B5EF4-FFF2-40B4-BE49-F238E27FC236}">
                <a16:creationId xmlns:a16="http://schemas.microsoft.com/office/drawing/2014/main" id="{D4BAD4B2-59CE-4EBC-84B1-BBF9116CAAA1}"/>
              </a:ext>
            </a:extLst>
          </p:cNvPr>
          <p:cNvPicPr>
            <a:picLocks noChangeAspect="1"/>
          </p:cNvPicPr>
          <p:nvPr/>
        </p:nvPicPr>
        <p:blipFill>
          <a:blip r:embed="rId2"/>
          <a:stretch>
            <a:fillRect/>
          </a:stretch>
        </p:blipFill>
        <p:spPr>
          <a:xfrm>
            <a:off x="611560" y="4005122"/>
            <a:ext cx="560881" cy="1152244"/>
          </a:xfrm>
          <a:prstGeom prst="rect">
            <a:avLst/>
          </a:prstGeom>
        </p:spPr>
      </p:pic>
    </p:spTree>
    <p:extLst>
      <p:ext uri="{BB962C8B-B14F-4D97-AF65-F5344CB8AC3E}">
        <p14:creationId xmlns:p14="http://schemas.microsoft.com/office/powerpoint/2010/main" val="32547584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249</Words>
  <Application>Microsoft Office PowerPoint</Application>
  <PresentationFormat>Předvádění na obrazovce (4:3)</PresentationFormat>
  <Paragraphs>14</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6</vt:i4>
      </vt:variant>
      <vt:variant>
        <vt:lpstr>Nadpisy snímků</vt:lpstr>
      </vt:variant>
      <vt:variant>
        <vt:i4>8</vt:i4>
      </vt:variant>
    </vt:vector>
  </HeadingPairs>
  <TitlesOfParts>
    <vt:vector size="16" baseType="lpstr">
      <vt:lpstr>Arial</vt:lpstr>
      <vt:lpstr>Calibri</vt:lpstr>
      <vt:lpstr>Motiv sady Office</vt:lpstr>
      <vt:lpstr>3_Vlastní návrh</vt:lpstr>
      <vt:lpstr>Vlastní návrh</vt:lpstr>
      <vt:lpstr>1_Vlastní návrh</vt:lpstr>
      <vt:lpstr>2_Vlastní návrh</vt:lpstr>
      <vt:lpstr>4_Vlastní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PC</dc:creator>
  <cp:lastModifiedBy>Monika Tumová</cp:lastModifiedBy>
  <cp:revision>23</cp:revision>
  <dcterms:created xsi:type="dcterms:W3CDTF">2018-03-12T18:36:32Z</dcterms:created>
  <dcterms:modified xsi:type="dcterms:W3CDTF">2022-04-07T04:56:56Z</dcterms:modified>
</cp:coreProperties>
</file>